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  <p:sldMasterId id="2147483768" r:id="rId4"/>
    <p:sldMasterId id="2147483780" r:id="rId5"/>
  </p:sldMasterIdLst>
  <p:sldIdLst>
    <p:sldId id="260" r:id="rId6"/>
    <p:sldId id="261" r:id="rId7"/>
    <p:sldId id="266" r:id="rId8"/>
    <p:sldId id="268" r:id="rId9"/>
    <p:sldId id="264" r:id="rId10"/>
    <p:sldId id="269" r:id="rId11"/>
    <p:sldId id="270" r:id="rId12"/>
    <p:sldId id="271" r:id="rId13"/>
    <p:sldId id="257" r:id="rId14"/>
    <p:sldId id="258" r:id="rId15"/>
    <p:sldId id="259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157A30-A57A-453E-B443-DFDF82746D05}" type="datetimeFigureOut">
              <a:rPr lang="ru-RU" smtClean="0"/>
              <a:t>10/26/17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E32945-F395-4393-B589-692033B0C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77537523476246807_1000x6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2643182"/>
            <a:ext cx="5715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Viner Hand ITC" pitchFamily="66" charset="0"/>
                <a:cs typeface="Times New Roman" pitchFamily="18" charset="0"/>
              </a:rPr>
              <a:t>ONLINE THEATRE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Fiziki məhdudiyyətli şəxslərin teatra gələ bilməməsi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Bəzi regionlarda teatrların fəaliyyət göstərməməsi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Məkan və zaman problemi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1143000"/>
          </a:xfrm>
        </p:spPr>
        <p:txBody>
          <a:bodyPr>
            <a:normAutofit/>
          </a:bodyPr>
          <a:lstStyle/>
          <a:p>
            <a:r>
              <a:rPr lang="az-Latn-AZ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Teartın marağı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286000"/>
            <a:ext cx="77724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Geniş tamaşaçı auditoriyası</a:t>
            </a:r>
          </a:p>
          <a:p>
            <a:pPr>
              <a:lnSpc>
                <a:spcPct val="200000"/>
              </a:lnSpc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Əlavə bilet satışı,əlavə gəlir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>
            <a:normAutofit/>
          </a:bodyPr>
          <a:lstStyle/>
          <a:p>
            <a:r>
              <a:rPr lang="az-Latn-AZ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Gəlirimiz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z-Latn-AZ" sz="3600" dirty="0" smtClean="0"/>
              <a:t>Reklam</a:t>
            </a:r>
          </a:p>
          <a:p>
            <a:pPr>
              <a:lnSpc>
                <a:spcPct val="200000"/>
              </a:lnSpc>
            </a:pPr>
            <a:r>
              <a:rPr lang="az-Latn-AZ" sz="3600" dirty="0" smtClean="0"/>
              <a:t>Bilet satışından əldə olunan faiz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89630809816430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14348" y="95216"/>
            <a:ext cx="6762784" cy="6762784"/>
          </a:xfrm>
          <a:prstGeom prst="rect">
            <a:avLst/>
          </a:prstGeom>
        </p:spPr>
      </p:pic>
      <p:pic>
        <p:nvPicPr>
          <p:cNvPr id="4" name="Содержимое 3" descr="teatr-kurty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928802"/>
            <a:ext cx="5357850" cy="3071834"/>
          </a:xfrm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6713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4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İncəsənət sərhəd tanımır!</a:t>
            </a:r>
            <a:endParaRPr lang="ru-RU" sz="4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928670"/>
            <a:ext cx="7467600" cy="1143000"/>
          </a:xfrm>
        </p:spPr>
        <p:txBody>
          <a:bodyPr>
            <a:normAutofit/>
          </a:bodyPr>
          <a:lstStyle/>
          <a:p>
            <a:r>
              <a:rPr lang="az-Latn-AZ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İDEYA</a:t>
            </a: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az-Latn-AZ" sz="4400" dirty="0" smtClean="0">
                <a:latin typeface="Times New Roman" pitchFamily="18" charset="0"/>
                <a:cs typeface="Times New Roman" pitchFamily="18" charset="0"/>
              </a:rPr>
              <a:t>İncəsənətə </a:t>
            </a:r>
            <a:br>
              <a:rPr lang="az-Latn-A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az-Latn-AZ" sz="4400" dirty="0" smtClean="0">
                <a:latin typeface="Times New Roman" pitchFamily="18" charset="0"/>
                <a:cs typeface="Times New Roman" pitchFamily="18" charset="0"/>
              </a:rPr>
              <a:t>               marağın </a:t>
            </a:r>
            <a:br>
              <a:rPr lang="az-Latn-A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4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az-Latn-A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4400" dirty="0" smtClean="0">
                <a:latin typeface="Times New Roman" pitchFamily="18" charset="0"/>
                <a:cs typeface="Times New Roman" pitchFamily="18" charset="0"/>
              </a:rPr>
              <a:t>                        artırılması</a:t>
            </a:r>
            <a:r>
              <a:rPr lang="az-Latn-AZ" dirty="0" smtClean="0"/>
              <a:t/>
            </a:r>
            <a:br>
              <a:rPr lang="az-Latn-AZ" dirty="0" smtClean="0"/>
            </a:br>
            <a:r>
              <a:rPr lang="az-Latn-AZ" dirty="0" smtClean="0"/>
              <a:t/>
            </a:r>
            <a:br>
              <a:rPr lang="az-Latn-AZ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377537523476246807_1000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r-Zivago-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571744"/>
            <a:ext cx="600079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im_qasimov_meksika_211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321877411_mug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645" y="214290"/>
            <a:ext cx="1657355" cy="1657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377537523476246807_1000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da328286-996a-4e6e-9c6a-3ff3725bff3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643182"/>
            <a:ext cx="5786478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a0a1672289ceb025aad1985b3ccc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549755" cy="50292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67100386_359925-theatre-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paquspa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64949"/>
            <a:ext cx="6929454" cy="369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gam_festival_110315_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Fiziki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məhdudiyyətli şəxslər</a:t>
            </a:r>
          </a:p>
          <a:p>
            <a:pPr>
              <a:lnSpc>
                <a:spcPct val="250000"/>
              </a:lnSpc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Regionlarda yaşayan insanlar</a:t>
            </a:r>
          </a:p>
          <a:p>
            <a:pPr>
              <a:lnSpc>
                <a:spcPct val="250000"/>
              </a:lnSpc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Komfort zonasından ayrılmaq istəməyənlər</a:t>
            </a:r>
          </a:p>
          <a:p>
            <a:pPr>
              <a:lnSpc>
                <a:spcPct val="250000"/>
              </a:lnSpc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Məşğul insanlar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4903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5400" dirty="0" smtClean="0"/>
              <a:t>Müştərilərimiz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F0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F0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F0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53</Words>
  <Application>Microsoft Macintosh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Справедливость</vt:lpstr>
      <vt:lpstr>Эркер</vt:lpstr>
      <vt:lpstr>Поток</vt:lpstr>
      <vt:lpstr>Изящная</vt:lpstr>
      <vt:lpstr>Городская</vt:lpstr>
      <vt:lpstr>PowerPoint Presentation</vt:lpstr>
      <vt:lpstr>İDEYA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</vt:lpstr>
      <vt:lpstr>Teartın marağı</vt:lpstr>
      <vt:lpstr>Gəlirimiz</vt:lpstr>
      <vt:lpstr>PowerPoint Presentation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Nailya</dc:creator>
  <cp:lastModifiedBy>Yuliya</cp:lastModifiedBy>
  <cp:revision>1</cp:revision>
  <dcterms:created xsi:type="dcterms:W3CDTF">2017-10-26T12:01:57Z</dcterms:created>
  <dcterms:modified xsi:type="dcterms:W3CDTF">2017-10-26T12:17:28Z</dcterms:modified>
</cp:coreProperties>
</file>