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6" r:id="rId2"/>
    <p:sldId id="272" r:id="rId3"/>
    <p:sldId id="257" r:id="rId4"/>
    <p:sldId id="258" r:id="rId5"/>
    <p:sldId id="259" r:id="rId6"/>
    <p:sldId id="260" r:id="rId7"/>
    <p:sldId id="263" r:id="rId8"/>
    <p:sldId id="262" r:id="rId9"/>
    <p:sldId id="261" r:id="rId10"/>
    <p:sldId id="264" r:id="rId11"/>
    <p:sldId id="267" r:id="rId12"/>
    <p:sldId id="270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96" autoAdjust="0"/>
    <p:restoredTop sz="95332" autoAdjust="0"/>
  </p:normalViewPr>
  <p:slideViewPr>
    <p:cSldViewPr snapToGrid="0">
      <p:cViewPr varScale="1">
        <p:scale>
          <a:sx n="74" d="100"/>
          <a:sy n="74" d="100"/>
        </p:scale>
        <p:origin x="72" y="206"/>
      </p:cViewPr>
      <p:guideLst/>
    </p:cSldViewPr>
  </p:slideViewPr>
  <p:outlineViewPr>
    <p:cViewPr>
      <p:scale>
        <a:sx n="33" d="100"/>
        <a:sy n="33" d="100"/>
      </p:scale>
      <p:origin x="0" y="-50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509966-9E0D-4DDD-BD76-18D835492050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A28CF6D-0AAE-44BA-9E18-292189F69C5A}">
      <dgm:prSet phldrT="[Text]"/>
      <dgm:spPr/>
      <dgm:t>
        <a:bodyPr/>
        <a:lstStyle/>
        <a:p>
          <a:r>
            <a:rPr lang="az-Latn-AZ" dirty="0" smtClean="0"/>
            <a:t>Mədəniyyət Naziri</a:t>
          </a:r>
          <a:endParaRPr lang="en-US" dirty="0"/>
        </a:p>
      </dgm:t>
    </dgm:pt>
    <dgm:pt modelId="{7FB9492F-E8FC-4B54-BBF7-BBB5D6C7CFAC}" type="parTrans" cxnId="{7BEAC3A4-786B-4562-9FFB-D094997913C2}">
      <dgm:prSet/>
      <dgm:spPr/>
      <dgm:t>
        <a:bodyPr/>
        <a:lstStyle/>
        <a:p>
          <a:endParaRPr lang="en-US"/>
        </a:p>
      </dgm:t>
    </dgm:pt>
    <dgm:pt modelId="{C701221F-D0D5-46A9-989A-38A019B98177}" type="sibTrans" cxnId="{7BEAC3A4-786B-4562-9FFB-D094997913C2}">
      <dgm:prSet/>
      <dgm:spPr/>
      <dgm:t>
        <a:bodyPr/>
        <a:lstStyle/>
        <a:p>
          <a:endParaRPr lang="en-US"/>
        </a:p>
      </dgm:t>
    </dgm:pt>
    <dgm:pt modelId="{6261A7CB-0E34-4F80-BF54-271053501C40}">
      <dgm:prSet phldrT="[Text]"/>
      <dgm:spPr/>
      <dgm:t>
        <a:bodyPr/>
        <a:lstStyle/>
        <a:p>
          <a:r>
            <a:rPr lang="az-Latn-AZ" dirty="0" smtClean="0"/>
            <a:t>Nazir müavini</a:t>
          </a:r>
          <a:endParaRPr lang="en-US" dirty="0"/>
        </a:p>
      </dgm:t>
    </dgm:pt>
    <dgm:pt modelId="{83106913-B323-408B-8810-C5D8006A676A}" type="parTrans" cxnId="{086C8FC5-BF4F-4780-A0D0-A6DE5F32E271}">
      <dgm:prSet/>
      <dgm:spPr/>
      <dgm:t>
        <a:bodyPr/>
        <a:lstStyle/>
        <a:p>
          <a:endParaRPr lang="en-US"/>
        </a:p>
      </dgm:t>
    </dgm:pt>
    <dgm:pt modelId="{AC18CA7D-82D7-48E5-841E-C4B0A48FA8B4}" type="sibTrans" cxnId="{086C8FC5-BF4F-4780-A0D0-A6DE5F32E271}">
      <dgm:prSet/>
      <dgm:spPr/>
      <dgm:t>
        <a:bodyPr/>
        <a:lstStyle/>
        <a:p>
          <a:endParaRPr lang="en-US"/>
        </a:p>
      </dgm:t>
    </dgm:pt>
    <dgm:pt modelId="{912D5221-1D8D-4318-8881-B5F582AD03F1}">
      <dgm:prSet phldrT="[Text]"/>
      <dgm:spPr/>
      <dgm:t>
        <a:bodyPr/>
        <a:lstStyle/>
        <a:p>
          <a:r>
            <a:rPr lang="az-Latn-AZ" dirty="0" smtClean="0"/>
            <a:t>Nazir müavini</a:t>
          </a:r>
          <a:endParaRPr lang="en-US" dirty="0"/>
        </a:p>
      </dgm:t>
    </dgm:pt>
    <dgm:pt modelId="{69BF1251-2BE2-44C0-979E-B109852F8A43}" type="parTrans" cxnId="{66D25219-3ECC-44E5-9642-123770E48507}">
      <dgm:prSet/>
      <dgm:spPr/>
      <dgm:t>
        <a:bodyPr/>
        <a:lstStyle/>
        <a:p>
          <a:endParaRPr lang="en-US"/>
        </a:p>
      </dgm:t>
    </dgm:pt>
    <dgm:pt modelId="{A142419E-13C0-4792-9F48-EC3B0DB4EF1C}" type="sibTrans" cxnId="{66D25219-3ECC-44E5-9642-123770E48507}">
      <dgm:prSet/>
      <dgm:spPr/>
      <dgm:t>
        <a:bodyPr/>
        <a:lstStyle/>
        <a:p>
          <a:endParaRPr lang="en-US"/>
        </a:p>
      </dgm:t>
    </dgm:pt>
    <dgm:pt modelId="{DCB3B002-39B2-44B0-8B10-32719F137AEC}">
      <dgm:prSet phldrT="[Text]"/>
      <dgm:spPr/>
      <dgm:t>
        <a:bodyPr/>
        <a:lstStyle/>
        <a:p>
          <a:r>
            <a:rPr lang="az-Latn-AZ" dirty="0" smtClean="0"/>
            <a:t>Nazir müavini</a:t>
          </a:r>
          <a:endParaRPr lang="en-US" dirty="0"/>
        </a:p>
      </dgm:t>
    </dgm:pt>
    <dgm:pt modelId="{053BDBFD-E66D-4795-B9CC-E66689FFF60B}" type="parTrans" cxnId="{F0270B93-6C5B-4E71-926E-03710341E9CD}">
      <dgm:prSet/>
      <dgm:spPr/>
      <dgm:t>
        <a:bodyPr/>
        <a:lstStyle/>
        <a:p>
          <a:endParaRPr lang="en-US"/>
        </a:p>
      </dgm:t>
    </dgm:pt>
    <dgm:pt modelId="{3A6C1AD1-5ACF-4E0E-B497-7DAB0C3D029E}" type="sibTrans" cxnId="{F0270B93-6C5B-4E71-926E-03710341E9CD}">
      <dgm:prSet/>
      <dgm:spPr/>
      <dgm:t>
        <a:bodyPr/>
        <a:lstStyle/>
        <a:p>
          <a:endParaRPr lang="en-US"/>
        </a:p>
      </dgm:t>
    </dgm:pt>
    <dgm:pt modelId="{2DEFF344-A730-446C-B99F-2443ADFA2D64}">
      <dgm:prSet phldrT="[Text]"/>
      <dgm:spPr/>
      <dgm:t>
        <a:bodyPr/>
        <a:lstStyle/>
        <a:p>
          <a:r>
            <a:rPr lang="az-Latn-AZ" dirty="0" smtClean="0"/>
            <a:t>Kino şöbəsi</a:t>
          </a:r>
          <a:endParaRPr lang="en-US" dirty="0"/>
        </a:p>
      </dgm:t>
    </dgm:pt>
    <dgm:pt modelId="{8C36CDA9-A7D4-4737-B539-457B1D651A77}" type="parTrans" cxnId="{EF4FEEE8-BF41-4E29-B7AB-C75237371E34}">
      <dgm:prSet/>
      <dgm:spPr/>
      <dgm:t>
        <a:bodyPr/>
        <a:lstStyle/>
        <a:p>
          <a:endParaRPr lang="en-US"/>
        </a:p>
      </dgm:t>
    </dgm:pt>
    <dgm:pt modelId="{13FD2419-0EC1-4AA1-8A79-B2F816CC01D2}" type="sibTrans" cxnId="{EF4FEEE8-BF41-4E29-B7AB-C75237371E34}">
      <dgm:prSet/>
      <dgm:spPr/>
      <dgm:t>
        <a:bodyPr/>
        <a:lstStyle/>
        <a:p>
          <a:endParaRPr lang="en-US"/>
        </a:p>
      </dgm:t>
    </dgm:pt>
    <dgm:pt modelId="{11E272FE-4BCE-469C-B140-6C60E68BA8DE}">
      <dgm:prSet phldrT="[Text]"/>
      <dgm:spPr/>
      <dgm:t>
        <a:bodyPr/>
        <a:lstStyle/>
        <a:p>
          <a:r>
            <a:rPr lang="az-Latn-AZ" dirty="0" smtClean="0"/>
            <a:t>Kino yaradıcılığı və filmlərin təbliği sektoru</a:t>
          </a:r>
          <a:endParaRPr lang="en-US" dirty="0"/>
        </a:p>
      </dgm:t>
    </dgm:pt>
    <dgm:pt modelId="{855F1C20-FF0E-44FC-9F9A-F7AC9C8088D0}" type="parTrans" cxnId="{31428310-FCDC-463B-9912-D93A285B541D}">
      <dgm:prSet/>
      <dgm:spPr/>
      <dgm:t>
        <a:bodyPr/>
        <a:lstStyle/>
        <a:p>
          <a:endParaRPr lang="en-US"/>
        </a:p>
      </dgm:t>
    </dgm:pt>
    <dgm:pt modelId="{579E1CB3-AA7F-4704-9269-44E141DA9B2B}" type="sibTrans" cxnId="{31428310-FCDC-463B-9912-D93A285B541D}">
      <dgm:prSet/>
      <dgm:spPr/>
      <dgm:t>
        <a:bodyPr/>
        <a:lstStyle/>
        <a:p>
          <a:endParaRPr lang="en-US"/>
        </a:p>
      </dgm:t>
    </dgm:pt>
    <dgm:pt modelId="{F5E7411D-141F-412C-BFE1-A614F4EC2007}">
      <dgm:prSet phldrT="[Text]"/>
      <dgm:spPr/>
      <dgm:t>
        <a:bodyPr/>
        <a:lstStyle/>
        <a:p>
          <a:r>
            <a:rPr lang="az-Latn-AZ" dirty="0" smtClean="0"/>
            <a:t>Milli filmlərin istehsalı və qeydə alınması sektoru</a:t>
          </a:r>
          <a:endParaRPr lang="en-US" dirty="0"/>
        </a:p>
      </dgm:t>
    </dgm:pt>
    <dgm:pt modelId="{B35EA851-D2C2-4CDF-8FD1-8A5AB8FED44C}" type="parTrans" cxnId="{C7E98DB7-1317-4D52-A2B0-02EC6CFFAE42}">
      <dgm:prSet/>
      <dgm:spPr/>
      <dgm:t>
        <a:bodyPr/>
        <a:lstStyle/>
        <a:p>
          <a:endParaRPr lang="en-US"/>
        </a:p>
      </dgm:t>
    </dgm:pt>
    <dgm:pt modelId="{BF1B72EF-1B8D-476D-B84D-5F2B8EA8FB63}" type="sibTrans" cxnId="{C7E98DB7-1317-4D52-A2B0-02EC6CFFAE42}">
      <dgm:prSet/>
      <dgm:spPr/>
      <dgm:t>
        <a:bodyPr/>
        <a:lstStyle/>
        <a:p>
          <a:endParaRPr lang="en-US"/>
        </a:p>
      </dgm:t>
    </dgm:pt>
    <dgm:pt modelId="{B0B049F5-794D-4643-B76D-E2650938BC4B}">
      <dgm:prSet phldrT="[Text]"/>
      <dgm:spPr/>
      <dgm:t>
        <a:bodyPr/>
        <a:lstStyle/>
        <a:p>
          <a:r>
            <a:rPr lang="az-Latn-AZ" dirty="0" smtClean="0"/>
            <a:t>Nazir müavini</a:t>
          </a:r>
          <a:endParaRPr lang="en-US" dirty="0"/>
        </a:p>
      </dgm:t>
    </dgm:pt>
    <dgm:pt modelId="{9F0F7898-2E27-4350-B10E-60753EFC38C0}" type="parTrans" cxnId="{13131826-7AE0-40A4-ABF5-3CAE3828EF34}">
      <dgm:prSet/>
      <dgm:spPr/>
      <dgm:t>
        <a:bodyPr/>
        <a:lstStyle/>
        <a:p>
          <a:endParaRPr lang="en-US"/>
        </a:p>
      </dgm:t>
    </dgm:pt>
    <dgm:pt modelId="{876D3917-B7A4-4B8B-86B0-F9E3CA400B79}" type="sibTrans" cxnId="{13131826-7AE0-40A4-ABF5-3CAE3828EF34}">
      <dgm:prSet/>
      <dgm:spPr/>
      <dgm:t>
        <a:bodyPr/>
        <a:lstStyle/>
        <a:p>
          <a:endParaRPr lang="en-US"/>
        </a:p>
      </dgm:t>
    </dgm:pt>
    <dgm:pt modelId="{4571293A-6158-41A0-BB65-4C4377300578}">
      <dgm:prSet phldrT="[Text]"/>
      <dgm:spPr/>
      <dgm:t>
        <a:bodyPr/>
        <a:lstStyle/>
        <a:p>
          <a:r>
            <a:rPr lang="az-Latn-AZ" b="0" i="0" dirty="0" smtClean="0"/>
            <a:t>C.Cabbarlı adına "Azərbaycanfilm" kinostudiyası</a:t>
          </a:r>
          <a:endParaRPr lang="en-US" dirty="0"/>
        </a:p>
      </dgm:t>
    </dgm:pt>
    <dgm:pt modelId="{F71B6E00-3AD0-46E8-9A05-B32785D040ED}" type="parTrans" cxnId="{180FAE47-9DB1-4C92-BE6A-A69D65A992E6}">
      <dgm:prSet/>
      <dgm:spPr/>
      <dgm:t>
        <a:bodyPr/>
        <a:lstStyle/>
        <a:p>
          <a:endParaRPr lang="en-US"/>
        </a:p>
      </dgm:t>
    </dgm:pt>
    <dgm:pt modelId="{0B346206-DECF-4D54-8167-C98E839876DB}" type="sibTrans" cxnId="{180FAE47-9DB1-4C92-BE6A-A69D65A992E6}">
      <dgm:prSet/>
      <dgm:spPr/>
      <dgm:t>
        <a:bodyPr/>
        <a:lstStyle/>
        <a:p>
          <a:endParaRPr lang="en-US"/>
        </a:p>
      </dgm:t>
    </dgm:pt>
    <dgm:pt modelId="{B40267EE-5A2D-4308-8442-AD74C75B00AD}">
      <dgm:prSet/>
      <dgm:spPr/>
      <dgm:t>
        <a:bodyPr/>
        <a:lstStyle/>
        <a:p>
          <a:r>
            <a:rPr lang="az-Latn-AZ" b="0" i="0" dirty="0" smtClean="0"/>
            <a:t>"Salnamə" sənədli filmlər studiyası</a:t>
          </a:r>
          <a:endParaRPr lang="az-Latn-AZ" b="0" i="0" dirty="0"/>
        </a:p>
      </dgm:t>
    </dgm:pt>
    <dgm:pt modelId="{2D39B4A9-5A39-42C7-9DAD-72B0B6117505}" type="parTrans" cxnId="{A39A63DF-EBE0-4A65-BD4B-44F2BDD629D5}">
      <dgm:prSet/>
      <dgm:spPr/>
      <dgm:t>
        <a:bodyPr/>
        <a:lstStyle/>
        <a:p>
          <a:endParaRPr lang="en-US"/>
        </a:p>
      </dgm:t>
    </dgm:pt>
    <dgm:pt modelId="{3A1224C4-BA43-47DB-98F9-998622D23B72}" type="sibTrans" cxnId="{A39A63DF-EBE0-4A65-BD4B-44F2BDD629D5}">
      <dgm:prSet/>
      <dgm:spPr/>
      <dgm:t>
        <a:bodyPr/>
        <a:lstStyle/>
        <a:p>
          <a:endParaRPr lang="en-US"/>
        </a:p>
      </dgm:t>
    </dgm:pt>
    <dgm:pt modelId="{2F9ED57A-1231-4CE5-90CC-23AC3D5266D1}">
      <dgm:prSet/>
      <dgm:spPr/>
      <dgm:t>
        <a:bodyPr/>
        <a:lstStyle/>
        <a:p>
          <a:r>
            <a:rPr lang="az-Latn-AZ" b="0" i="0" dirty="0" smtClean="0"/>
            <a:t>"Yaddaş" sənədli filmlər studiyası</a:t>
          </a:r>
          <a:endParaRPr lang="az-Latn-AZ" b="0" i="0" dirty="0"/>
        </a:p>
      </dgm:t>
    </dgm:pt>
    <dgm:pt modelId="{A62A0DCA-0DAD-436C-932B-8549E6FA0057}" type="parTrans" cxnId="{F86C2E0E-07E8-4112-8470-95DB7B5A5819}">
      <dgm:prSet/>
      <dgm:spPr/>
      <dgm:t>
        <a:bodyPr/>
        <a:lstStyle/>
        <a:p>
          <a:endParaRPr lang="en-US"/>
        </a:p>
      </dgm:t>
    </dgm:pt>
    <dgm:pt modelId="{A71242FF-AE9F-4D31-9D34-B5FDB11ED22C}" type="sibTrans" cxnId="{F86C2E0E-07E8-4112-8470-95DB7B5A5819}">
      <dgm:prSet/>
      <dgm:spPr/>
      <dgm:t>
        <a:bodyPr/>
        <a:lstStyle/>
        <a:p>
          <a:endParaRPr lang="en-US"/>
        </a:p>
      </dgm:t>
    </dgm:pt>
    <dgm:pt modelId="{586A6A47-BB02-42C1-AFC9-2F4B12505754}">
      <dgm:prSet/>
      <dgm:spPr/>
      <dgm:t>
        <a:bodyPr/>
        <a:lstStyle/>
        <a:p>
          <a:r>
            <a:rPr lang="az-Latn-AZ" b="0" i="0" smtClean="0"/>
            <a:t>"Azanfilm" studiyası</a:t>
          </a:r>
          <a:endParaRPr lang="az-Latn-AZ" b="0" i="0"/>
        </a:p>
      </dgm:t>
    </dgm:pt>
    <dgm:pt modelId="{2CC0E041-ECF7-4CEF-A872-CCF2CEACAB9D}" type="parTrans" cxnId="{211719E6-0A5A-4773-AEFD-8D2A9D060D06}">
      <dgm:prSet/>
      <dgm:spPr/>
      <dgm:t>
        <a:bodyPr/>
        <a:lstStyle/>
        <a:p>
          <a:endParaRPr lang="en-US"/>
        </a:p>
      </dgm:t>
    </dgm:pt>
    <dgm:pt modelId="{E5EA376B-9E6B-4E38-A4C8-50929F03BE91}" type="sibTrans" cxnId="{211719E6-0A5A-4773-AEFD-8D2A9D060D06}">
      <dgm:prSet/>
      <dgm:spPr/>
      <dgm:t>
        <a:bodyPr/>
        <a:lstStyle/>
        <a:p>
          <a:endParaRPr lang="en-US"/>
        </a:p>
      </dgm:t>
    </dgm:pt>
    <dgm:pt modelId="{91F3824F-9407-4C91-9F70-EAFDD51E6096}">
      <dgm:prSet/>
      <dgm:spPr/>
      <dgm:t>
        <a:bodyPr/>
        <a:lstStyle/>
        <a:p>
          <a:r>
            <a:rPr lang="az-Latn-AZ" b="0" i="0" smtClean="0"/>
            <a:t>"Mozalan" studiyası</a:t>
          </a:r>
          <a:endParaRPr lang="az-Latn-AZ" b="0" i="0"/>
        </a:p>
      </dgm:t>
    </dgm:pt>
    <dgm:pt modelId="{E501F224-4D01-4E28-A707-EEB437FC33A8}" type="parTrans" cxnId="{478705E6-94FF-4E94-9DC1-61915B1F2444}">
      <dgm:prSet/>
      <dgm:spPr/>
      <dgm:t>
        <a:bodyPr/>
        <a:lstStyle/>
        <a:p>
          <a:endParaRPr lang="en-US"/>
        </a:p>
      </dgm:t>
    </dgm:pt>
    <dgm:pt modelId="{A8C58433-5C97-4EF7-90BD-66EE79256B2E}" type="sibTrans" cxnId="{478705E6-94FF-4E94-9DC1-61915B1F2444}">
      <dgm:prSet/>
      <dgm:spPr/>
      <dgm:t>
        <a:bodyPr/>
        <a:lstStyle/>
        <a:p>
          <a:endParaRPr lang="en-US"/>
        </a:p>
      </dgm:t>
    </dgm:pt>
    <dgm:pt modelId="{CA37875F-CF2D-4D9B-AEA0-848145BA25E9}">
      <dgm:prSet/>
      <dgm:spPr/>
      <dgm:t>
        <a:bodyPr/>
        <a:lstStyle/>
        <a:p>
          <a:r>
            <a:rPr lang="az-Latn-AZ" b="0" i="0" smtClean="0"/>
            <a:t>"Debüt" studiyası</a:t>
          </a:r>
          <a:endParaRPr lang="az-Latn-AZ" b="0" i="0"/>
        </a:p>
      </dgm:t>
    </dgm:pt>
    <dgm:pt modelId="{52E6655C-3862-4334-A718-D8AD789AB76E}" type="parTrans" cxnId="{0A40F221-35F8-4B13-91CE-65BAF137FF18}">
      <dgm:prSet/>
      <dgm:spPr/>
      <dgm:t>
        <a:bodyPr/>
        <a:lstStyle/>
        <a:p>
          <a:endParaRPr lang="en-US"/>
        </a:p>
      </dgm:t>
    </dgm:pt>
    <dgm:pt modelId="{37E14A51-B3C8-4676-A478-3BE859FDBFFE}" type="sibTrans" cxnId="{0A40F221-35F8-4B13-91CE-65BAF137FF18}">
      <dgm:prSet/>
      <dgm:spPr/>
      <dgm:t>
        <a:bodyPr/>
        <a:lstStyle/>
        <a:p>
          <a:endParaRPr lang="en-US"/>
        </a:p>
      </dgm:t>
    </dgm:pt>
    <dgm:pt modelId="{760C2FC1-96F6-46C8-B81C-C4922E326259}">
      <dgm:prSet/>
      <dgm:spPr/>
      <dgm:t>
        <a:bodyPr/>
        <a:lstStyle/>
        <a:p>
          <a:r>
            <a:rPr lang="az-Latn-AZ" b="0" i="0" smtClean="0"/>
            <a:t>"Dublyaj" studiyası</a:t>
          </a:r>
          <a:endParaRPr lang="az-Latn-AZ" b="0" i="0"/>
        </a:p>
      </dgm:t>
    </dgm:pt>
    <dgm:pt modelId="{8C50E419-3BE7-4355-A731-338B46844FBA}" type="parTrans" cxnId="{252B12A5-92CA-4300-BBD5-20A923384DF4}">
      <dgm:prSet/>
      <dgm:spPr/>
      <dgm:t>
        <a:bodyPr/>
        <a:lstStyle/>
        <a:p>
          <a:endParaRPr lang="en-US"/>
        </a:p>
      </dgm:t>
    </dgm:pt>
    <dgm:pt modelId="{3E458E01-4ECE-49EF-BDF5-E60FBC3CE9B7}" type="sibTrans" cxnId="{252B12A5-92CA-4300-BBD5-20A923384DF4}">
      <dgm:prSet/>
      <dgm:spPr/>
      <dgm:t>
        <a:bodyPr/>
        <a:lstStyle/>
        <a:p>
          <a:endParaRPr lang="en-US"/>
        </a:p>
      </dgm:t>
    </dgm:pt>
    <dgm:pt modelId="{907BE7F7-079C-410F-8932-0D6210E49982}">
      <dgm:prSet/>
      <dgm:spPr/>
      <dgm:t>
        <a:bodyPr/>
        <a:lstStyle/>
        <a:p>
          <a:r>
            <a:rPr lang="az-Latn-AZ" b="0" i="0" smtClean="0"/>
            <a:t>Dövlət Film Fondu</a:t>
          </a:r>
          <a:endParaRPr lang="az-Latn-AZ" b="0" i="0"/>
        </a:p>
      </dgm:t>
    </dgm:pt>
    <dgm:pt modelId="{DF061138-A46A-4AB9-9CD4-3242C7D436E3}" type="parTrans" cxnId="{0965B317-EB6B-4259-B9A0-EB386CA512B7}">
      <dgm:prSet/>
      <dgm:spPr/>
      <dgm:t>
        <a:bodyPr/>
        <a:lstStyle/>
        <a:p>
          <a:endParaRPr lang="en-US"/>
        </a:p>
      </dgm:t>
    </dgm:pt>
    <dgm:pt modelId="{08CA4D95-A48E-45CE-BA17-307B647EC1FC}" type="sibTrans" cxnId="{0965B317-EB6B-4259-B9A0-EB386CA512B7}">
      <dgm:prSet/>
      <dgm:spPr/>
      <dgm:t>
        <a:bodyPr/>
        <a:lstStyle/>
        <a:p>
          <a:endParaRPr lang="en-US"/>
        </a:p>
      </dgm:t>
    </dgm:pt>
    <dgm:pt modelId="{281FD084-6A90-431C-95E3-B11C8B6DDA43}" type="pres">
      <dgm:prSet presAssocID="{E4509966-9E0D-4DDD-BD76-18D8354920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032B20D-68A1-48C4-B305-0DAEA24B70AE}" type="pres">
      <dgm:prSet presAssocID="{BA28CF6D-0AAE-44BA-9E18-292189F69C5A}" presName="hierRoot1" presStyleCnt="0">
        <dgm:presLayoutVars>
          <dgm:hierBranch val="init"/>
        </dgm:presLayoutVars>
      </dgm:prSet>
      <dgm:spPr/>
    </dgm:pt>
    <dgm:pt modelId="{16378AAE-C05F-4172-BF4D-A7B3F8B21E42}" type="pres">
      <dgm:prSet presAssocID="{BA28CF6D-0AAE-44BA-9E18-292189F69C5A}" presName="rootComposite1" presStyleCnt="0"/>
      <dgm:spPr/>
    </dgm:pt>
    <dgm:pt modelId="{96F97710-EACC-468F-92EE-B5E74D5D0E30}" type="pres">
      <dgm:prSet presAssocID="{BA28CF6D-0AAE-44BA-9E18-292189F69C5A}" presName="rootText1" presStyleLbl="node0" presStyleIdx="0" presStyleCnt="1" custScaleX="110392" custScaleY="112519" custLinFactX="48808" custLinFactY="-32550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608984-3FC0-48F5-99F7-52FAFF7D2C12}" type="pres">
      <dgm:prSet presAssocID="{BA28CF6D-0AAE-44BA-9E18-292189F69C5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9D0269E-3E5D-48D1-B62C-8E6925C3BFE9}" type="pres">
      <dgm:prSet presAssocID="{BA28CF6D-0AAE-44BA-9E18-292189F69C5A}" presName="hierChild2" presStyleCnt="0"/>
      <dgm:spPr/>
    </dgm:pt>
    <dgm:pt modelId="{A02F2F51-5FFF-4D9F-AACD-89E92BAF80CC}" type="pres">
      <dgm:prSet presAssocID="{83106913-B323-408B-8810-C5D8006A676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B66E3E65-14C5-4128-A1BF-5488F75E88C1}" type="pres">
      <dgm:prSet presAssocID="{6261A7CB-0E34-4F80-BF54-271053501C40}" presName="hierRoot2" presStyleCnt="0">
        <dgm:presLayoutVars>
          <dgm:hierBranch val="init"/>
        </dgm:presLayoutVars>
      </dgm:prSet>
      <dgm:spPr/>
    </dgm:pt>
    <dgm:pt modelId="{F7A83A64-A20E-4B02-99B4-C81E0BD3A7F1}" type="pres">
      <dgm:prSet presAssocID="{6261A7CB-0E34-4F80-BF54-271053501C40}" presName="rootComposite" presStyleCnt="0"/>
      <dgm:spPr/>
    </dgm:pt>
    <dgm:pt modelId="{55C8465C-FF0A-41E4-95E4-D2B0C86B57BB}" type="pres">
      <dgm:prSet presAssocID="{6261A7CB-0E34-4F80-BF54-271053501C40}" presName="rootText" presStyleLbl="node2" presStyleIdx="0" presStyleCnt="4" custLinFactY="-27253" custLinFactNeighborX="70886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BC2790-89C7-4C7D-8A0A-2C1A4F9D0BBA}" type="pres">
      <dgm:prSet presAssocID="{6261A7CB-0E34-4F80-BF54-271053501C40}" presName="rootConnector" presStyleLbl="node2" presStyleIdx="0" presStyleCnt="4"/>
      <dgm:spPr/>
      <dgm:t>
        <a:bodyPr/>
        <a:lstStyle/>
        <a:p>
          <a:endParaRPr lang="en-US"/>
        </a:p>
      </dgm:t>
    </dgm:pt>
    <dgm:pt modelId="{5CFDBFEF-EB9B-41D5-8DFE-5D3C1D1F80BF}" type="pres">
      <dgm:prSet presAssocID="{6261A7CB-0E34-4F80-BF54-271053501C40}" presName="hierChild4" presStyleCnt="0"/>
      <dgm:spPr/>
    </dgm:pt>
    <dgm:pt modelId="{A7E71D38-6F62-420D-B2F3-AF736090FD7B}" type="pres">
      <dgm:prSet presAssocID="{6261A7CB-0E34-4F80-BF54-271053501C40}" presName="hierChild5" presStyleCnt="0"/>
      <dgm:spPr/>
    </dgm:pt>
    <dgm:pt modelId="{111B8AC0-1174-421C-9B8C-27D6AF2A601D}" type="pres">
      <dgm:prSet presAssocID="{9F0F7898-2E27-4350-B10E-60753EFC38C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C8985AF9-FD45-4D95-B9A9-1E65EB72E663}" type="pres">
      <dgm:prSet presAssocID="{B0B049F5-794D-4643-B76D-E2650938BC4B}" presName="hierRoot2" presStyleCnt="0">
        <dgm:presLayoutVars>
          <dgm:hierBranch val="init"/>
        </dgm:presLayoutVars>
      </dgm:prSet>
      <dgm:spPr/>
    </dgm:pt>
    <dgm:pt modelId="{C363081D-95EF-4769-9D05-42A110D881A9}" type="pres">
      <dgm:prSet presAssocID="{B0B049F5-794D-4643-B76D-E2650938BC4B}" presName="rootComposite" presStyleCnt="0"/>
      <dgm:spPr/>
    </dgm:pt>
    <dgm:pt modelId="{6D081FEE-E766-4E5D-971D-6ED5E4D23E95}" type="pres">
      <dgm:prSet presAssocID="{B0B049F5-794D-4643-B76D-E2650938BC4B}" presName="rootText" presStyleLbl="node2" presStyleIdx="1" presStyleCnt="4" custLinFactX="260885" custLinFactY="-27374" custLinFactNeighborX="3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957542-EDE0-4888-8D83-37840D1115A5}" type="pres">
      <dgm:prSet presAssocID="{B0B049F5-794D-4643-B76D-E2650938BC4B}" presName="rootConnector" presStyleLbl="node2" presStyleIdx="1" presStyleCnt="4"/>
      <dgm:spPr/>
      <dgm:t>
        <a:bodyPr/>
        <a:lstStyle/>
        <a:p>
          <a:endParaRPr lang="en-US"/>
        </a:p>
      </dgm:t>
    </dgm:pt>
    <dgm:pt modelId="{D4DFF0FA-0666-495C-9886-A9BDACBA380A}" type="pres">
      <dgm:prSet presAssocID="{B0B049F5-794D-4643-B76D-E2650938BC4B}" presName="hierChild4" presStyleCnt="0"/>
      <dgm:spPr/>
    </dgm:pt>
    <dgm:pt modelId="{45FED93F-55F0-4B28-B030-BE0B98778DF4}" type="pres">
      <dgm:prSet presAssocID="{B0B049F5-794D-4643-B76D-E2650938BC4B}" presName="hierChild5" presStyleCnt="0"/>
      <dgm:spPr/>
    </dgm:pt>
    <dgm:pt modelId="{B3F74FB1-C38A-4D2B-9192-0D07AAD3BB26}" type="pres">
      <dgm:prSet presAssocID="{69BF1251-2BE2-44C0-979E-B109852F8A43}" presName="Name37" presStyleLbl="parChTrans1D2" presStyleIdx="2" presStyleCnt="4"/>
      <dgm:spPr/>
      <dgm:t>
        <a:bodyPr/>
        <a:lstStyle/>
        <a:p>
          <a:endParaRPr lang="en-US"/>
        </a:p>
      </dgm:t>
    </dgm:pt>
    <dgm:pt modelId="{DE2BA2AC-3BC5-4BC5-8C25-D3CC688720FD}" type="pres">
      <dgm:prSet presAssocID="{912D5221-1D8D-4318-8881-B5F582AD03F1}" presName="hierRoot2" presStyleCnt="0">
        <dgm:presLayoutVars>
          <dgm:hierBranch val="init"/>
        </dgm:presLayoutVars>
      </dgm:prSet>
      <dgm:spPr/>
    </dgm:pt>
    <dgm:pt modelId="{30B28D1C-4527-4927-855B-DEA1EF4B74E2}" type="pres">
      <dgm:prSet presAssocID="{912D5221-1D8D-4318-8881-B5F582AD03F1}" presName="rootComposite" presStyleCnt="0"/>
      <dgm:spPr/>
    </dgm:pt>
    <dgm:pt modelId="{7B468918-65B9-46B1-8C32-A80DB40C8D6B}" type="pres">
      <dgm:prSet presAssocID="{912D5221-1D8D-4318-8881-B5F582AD03F1}" presName="rootText" presStyleLbl="node2" presStyleIdx="2" presStyleCnt="4" custLinFactX="100000" custLinFactY="-18850" custLinFactNeighborX="16826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8BCDDD-FA05-41F8-A1B8-7C76740DFADE}" type="pres">
      <dgm:prSet presAssocID="{912D5221-1D8D-4318-8881-B5F582AD03F1}" presName="rootConnector" presStyleLbl="node2" presStyleIdx="2" presStyleCnt="4"/>
      <dgm:spPr/>
      <dgm:t>
        <a:bodyPr/>
        <a:lstStyle/>
        <a:p>
          <a:endParaRPr lang="en-US"/>
        </a:p>
      </dgm:t>
    </dgm:pt>
    <dgm:pt modelId="{25FBF633-A4DB-4E4F-BB49-CC359031DC82}" type="pres">
      <dgm:prSet presAssocID="{912D5221-1D8D-4318-8881-B5F582AD03F1}" presName="hierChild4" presStyleCnt="0"/>
      <dgm:spPr/>
    </dgm:pt>
    <dgm:pt modelId="{C8510227-8CDF-40A4-A7CB-A8E04099CB28}" type="pres">
      <dgm:prSet presAssocID="{912D5221-1D8D-4318-8881-B5F582AD03F1}" presName="hierChild5" presStyleCnt="0"/>
      <dgm:spPr/>
    </dgm:pt>
    <dgm:pt modelId="{BD82D6C5-886A-4D00-A566-E7634527D794}" type="pres">
      <dgm:prSet presAssocID="{053BDBFD-E66D-4795-B9CC-E66689FFF60B}" presName="Name37" presStyleLbl="parChTrans1D2" presStyleIdx="3" presStyleCnt="4"/>
      <dgm:spPr/>
      <dgm:t>
        <a:bodyPr/>
        <a:lstStyle/>
        <a:p>
          <a:endParaRPr lang="en-US"/>
        </a:p>
      </dgm:t>
    </dgm:pt>
    <dgm:pt modelId="{03728842-D0A5-44E2-BD0C-2C487FA10A59}" type="pres">
      <dgm:prSet presAssocID="{DCB3B002-39B2-44B0-8B10-32719F137AEC}" presName="hierRoot2" presStyleCnt="0">
        <dgm:presLayoutVars>
          <dgm:hierBranch val="init"/>
        </dgm:presLayoutVars>
      </dgm:prSet>
      <dgm:spPr/>
    </dgm:pt>
    <dgm:pt modelId="{50CE27CA-A95F-4461-BC24-327FD1CCB297}" type="pres">
      <dgm:prSet presAssocID="{DCB3B002-39B2-44B0-8B10-32719F137AEC}" presName="rootComposite" presStyleCnt="0"/>
      <dgm:spPr/>
    </dgm:pt>
    <dgm:pt modelId="{AE88F2A5-3CAE-4531-8499-A7D8EF15670F}" type="pres">
      <dgm:prSet presAssocID="{DCB3B002-39B2-44B0-8B10-32719F137AEC}" presName="rootText" presStyleLbl="node2" presStyleIdx="3" presStyleCnt="4" custLinFactY="-30667" custLinFactNeighborX="-92471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6F4E22-0C0C-487F-9B3B-8DCFF6CB0897}" type="pres">
      <dgm:prSet presAssocID="{DCB3B002-39B2-44B0-8B10-32719F137AEC}" presName="rootConnector" presStyleLbl="node2" presStyleIdx="3" presStyleCnt="4"/>
      <dgm:spPr/>
      <dgm:t>
        <a:bodyPr/>
        <a:lstStyle/>
        <a:p>
          <a:endParaRPr lang="en-US"/>
        </a:p>
      </dgm:t>
    </dgm:pt>
    <dgm:pt modelId="{9B18B4E5-50A4-447B-B2A4-AA86DF64DC63}" type="pres">
      <dgm:prSet presAssocID="{DCB3B002-39B2-44B0-8B10-32719F137AEC}" presName="hierChild4" presStyleCnt="0"/>
      <dgm:spPr/>
    </dgm:pt>
    <dgm:pt modelId="{E0D94B4D-3EFD-461E-A6A9-66D9A0628D6D}" type="pres">
      <dgm:prSet presAssocID="{F71B6E00-3AD0-46E8-9A05-B32785D040ED}" presName="Name37" presStyleLbl="parChTrans1D3" presStyleIdx="0" presStyleCnt="9"/>
      <dgm:spPr/>
      <dgm:t>
        <a:bodyPr/>
        <a:lstStyle/>
        <a:p>
          <a:endParaRPr lang="en-US"/>
        </a:p>
      </dgm:t>
    </dgm:pt>
    <dgm:pt modelId="{502BB6EB-3C92-4517-A573-B044F711C6A6}" type="pres">
      <dgm:prSet presAssocID="{4571293A-6158-41A0-BB65-4C4377300578}" presName="hierRoot2" presStyleCnt="0">
        <dgm:presLayoutVars>
          <dgm:hierBranch val="init"/>
        </dgm:presLayoutVars>
      </dgm:prSet>
      <dgm:spPr/>
    </dgm:pt>
    <dgm:pt modelId="{3A921075-CA25-4979-994E-E25597456C1E}" type="pres">
      <dgm:prSet presAssocID="{4571293A-6158-41A0-BB65-4C4377300578}" presName="rootComposite" presStyleCnt="0"/>
      <dgm:spPr/>
    </dgm:pt>
    <dgm:pt modelId="{73D49D29-1E8A-4D65-ACE9-D00AC4F9E937}" type="pres">
      <dgm:prSet presAssocID="{4571293A-6158-41A0-BB65-4C4377300578}" presName="rootText" presStyleLbl="node3" presStyleIdx="0" presStyleCnt="9" custLinFactY="-12742" custLinFactNeighborX="1879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BCBEF2-62F4-407F-B8F3-D1AC558BE89F}" type="pres">
      <dgm:prSet presAssocID="{4571293A-6158-41A0-BB65-4C4377300578}" presName="rootConnector" presStyleLbl="node3" presStyleIdx="0" presStyleCnt="9"/>
      <dgm:spPr/>
      <dgm:t>
        <a:bodyPr/>
        <a:lstStyle/>
        <a:p>
          <a:endParaRPr lang="en-US"/>
        </a:p>
      </dgm:t>
    </dgm:pt>
    <dgm:pt modelId="{2B6EE999-E6E7-4C3D-BA24-D9BF8C8BA33A}" type="pres">
      <dgm:prSet presAssocID="{4571293A-6158-41A0-BB65-4C4377300578}" presName="hierChild4" presStyleCnt="0"/>
      <dgm:spPr/>
    </dgm:pt>
    <dgm:pt modelId="{F3A67AA6-EA5F-438E-BAD4-26002D4B771B}" type="pres">
      <dgm:prSet presAssocID="{4571293A-6158-41A0-BB65-4C4377300578}" presName="hierChild5" presStyleCnt="0"/>
      <dgm:spPr/>
    </dgm:pt>
    <dgm:pt modelId="{68C0A5B4-59D0-4F6C-8ED7-2A934B10DE94}" type="pres">
      <dgm:prSet presAssocID="{2D39B4A9-5A39-42C7-9DAD-72B0B6117505}" presName="Name37" presStyleLbl="parChTrans1D3" presStyleIdx="1" presStyleCnt="9"/>
      <dgm:spPr/>
      <dgm:t>
        <a:bodyPr/>
        <a:lstStyle/>
        <a:p>
          <a:endParaRPr lang="en-US"/>
        </a:p>
      </dgm:t>
    </dgm:pt>
    <dgm:pt modelId="{272DBC67-E9F1-4D55-A1AB-9A195E530CA0}" type="pres">
      <dgm:prSet presAssocID="{B40267EE-5A2D-4308-8442-AD74C75B00AD}" presName="hierRoot2" presStyleCnt="0">
        <dgm:presLayoutVars>
          <dgm:hierBranch val="init"/>
        </dgm:presLayoutVars>
      </dgm:prSet>
      <dgm:spPr/>
    </dgm:pt>
    <dgm:pt modelId="{5E39FFA2-CF64-45EE-892D-A3CEC74D8B5F}" type="pres">
      <dgm:prSet presAssocID="{B40267EE-5A2D-4308-8442-AD74C75B00AD}" presName="rootComposite" presStyleCnt="0"/>
      <dgm:spPr/>
    </dgm:pt>
    <dgm:pt modelId="{510B6E91-03B9-4D66-B342-1E6C919C2F94}" type="pres">
      <dgm:prSet presAssocID="{B40267EE-5A2D-4308-8442-AD74C75B00AD}" presName="rootText" presStyleLbl="node3" presStyleIdx="1" presStyleCnt="9" custLinFactX="-1259" custLinFactNeighborX="-100000" custLinFactNeighborY="229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D921F3-8C42-4901-B17A-EE1F7711029D}" type="pres">
      <dgm:prSet presAssocID="{B40267EE-5A2D-4308-8442-AD74C75B00AD}" presName="rootConnector" presStyleLbl="node3" presStyleIdx="1" presStyleCnt="9"/>
      <dgm:spPr/>
      <dgm:t>
        <a:bodyPr/>
        <a:lstStyle/>
        <a:p>
          <a:endParaRPr lang="en-US"/>
        </a:p>
      </dgm:t>
    </dgm:pt>
    <dgm:pt modelId="{005448F0-ED5E-4589-AA0F-2AD9E51047EE}" type="pres">
      <dgm:prSet presAssocID="{B40267EE-5A2D-4308-8442-AD74C75B00AD}" presName="hierChild4" presStyleCnt="0"/>
      <dgm:spPr/>
    </dgm:pt>
    <dgm:pt modelId="{F74ABBEC-5879-4079-8EB5-3B18CD5ECFFD}" type="pres">
      <dgm:prSet presAssocID="{B40267EE-5A2D-4308-8442-AD74C75B00AD}" presName="hierChild5" presStyleCnt="0"/>
      <dgm:spPr/>
    </dgm:pt>
    <dgm:pt modelId="{49D8EAF5-BAF4-427A-9D6C-C9D9B21D9C56}" type="pres">
      <dgm:prSet presAssocID="{A62A0DCA-0DAD-436C-932B-8549E6FA0057}" presName="Name37" presStyleLbl="parChTrans1D3" presStyleIdx="2" presStyleCnt="9"/>
      <dgm:spPr/>
      <dgm:t>
        <a:bodyPr/>
        <a:lstStyle/>
        <a:p>
          <a:endParaRPr lang="en-US"/>
        </a:p>
      </dgm:t>
    </dgm:pt>
    <dgm:pt modelId="{0D7BD9E7-0F8D-49DC-A132-2C1A016C8A2A}" type="pres">
      <dgm:prSet presAssocID="{2F9ED57A-1231-4CE5-90CC-23AC3D5266D1}" presName="hierRoot2" presStyleCnt="0">
        <dgm:presLayoutVars>
          <dgm:hierBranch val="init"/>
        </dgm:presLayoutVars>
      </dgm:prSet>
      <dgm:spPr/>
    </dgm:pt>
    <dgm:pt modelId="{E737313D-A5BE-4393-A00A-AF791403AFA2}" type="pres">
      <dgm:prSet presAssocID="{2F9ED57A-1231-4CE5-90CC-23AC3D5266D1}" presName="rootComposite" presStyleCnt="0"/>
      <dgm:spPr/>
    </dgm:pt>
    <dgm:pt modelId="{6A95BACD-F0BD-4D44-9CB8-8677A558946F}" type="pres">
      <dgm:prSet presAssocID="{2F9ED57A-1231-4CE5-90CC-23AC3D5266D1}" presName="rootText" presStyleLbl="node3" presStyleIdx="2" presStyleCnt="9" custLinFactX="-100000" custLinFactY="56586" custLinFactNeighborX="-11922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1DF8-BCB9-45A8-902F-9F857A089988}" type="pres">
      <dgm:prSet presAssocID="{2F9ED57A-1231-4CE5-90CC-23AC3D5266D1}" presName="rootConnector" presStyleLbl="node3" presStyleIdx="2" presStyleCnt="9"/>
      <dgm:spPr/>
      <dgm:t>
        <a:bodyPr/>
        <a:lstStyle/>
        <a:p>
          <a:endParaRPr lang="en-US"/>
        </a:p>
      </dgm:t>
    </dgm:pt>
    <dgm:pt modelId="{735A98FA-18D3-4DC8-A560-3048277638D2}" type="pres">
      <dgm:prSet presAssocID="{2F9ED57A-1231-4CE5-90CC-23AC3D5266D1}" presName="hierChild4" presStyleCnt="0"/>
      <dgm:spPr/>
    </dgm:pt>
    <dgm:pt modelId="{41F13A98-3C2B-4C85-ACC8-CEDCD8A6D231}" type="pres">
      <dgm:prSet presAssocID="{2F9ED57A-1231-4CE5-90CC-23AC3D5266D1}" presName="hierChild5" presStyleCnt="0"/>
      <dgm:spPr/>
    </dgm:pt>
    <dgm:pt modelId="{DC8544C0-E014-48E9-82D0-93E147841061}" type="pres">
      <dgm:prSet presAssocID="{2CC0E041-ECF7-4CEF-A872-CCF2CEACAB9D}" presName="Name37" presStyleLbl="parChTrans1D3" presStyleIdx="3" presStyleCnt="9"/>
      <dgm:spPr/>
      <dgm:t>
        <a:bodyPr/>
        <a:lstStyle/>
        <a:p>
          <a:endParaRPr lang="en-US"/>
        </a:p>
      </dgm:t>
    </dgm:pt>
    <dgm:pt modelId="{38026CE6-1FEA-4444-9076-CCA24DE46FC5}" type="pres">
      <dgm:prSet presAssocID="{586A6A47-BB02-42C1-AFC9-2F4B12505754}" presName="hierRoot2" presStyleCnt="0">
        <dgm:presLayoutVars>
          <dgm:hierBranch val="init"/>
        </dgm:presLayoutVars>
      </dgm:prSet>
      <dgm:spPr/>
    </dgm:pt>
    <dgm:pt modelId="{97B9E37E-CDBE-483D-B1E0-90B6810428B7}" type="pres">
      <dgm:prSet presAssocID="{586A6A47-BB02-42C1-AFC9-2F4B12505754}" presName="rootComposite" presStyleCnt="0"/>
      <dgm:spPr/>
    </dgm:pt>
    <dgm:pt modelId="{BF2A097C-A854-4BFF-ACC1-22DA2D82C993}" type="pres">
      <dgm:prSet presAssocID="{586A6A47-BB02-42C1-AFC9-2F4B12505754}" presName="rootText" presStyleLbl="node3" presStyleIdx="3" presStyleCnt="9" custLinFactX="-138225" custLinFactY="100000" custLinFactNeighborX="-200000" custLinFactNeighborY="1902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E1CA34-4CC6-4A85-AB9B-B4B8FE17FC43}" type="pres">
      <dgm:prSet presAssocID="{586A6A47-BB02-42C1-AFC9-2F4B12505754}" presName="rootConnector" presStyleLbl="node3" presStyleIdx="3" presStyleCnt="9"/>
      <dgm:spPr/>
      <dgm:t>
        <a:bodyPr/>
        <a:lstStyle/>
        <a:p>
          <a:endParaRPr lang="en-US"/>
        </a:p>
      </dgm:t>
    </dgm:pt>
    <dgm:pt modelId="{E1F16ADA-BCD3-4646-A820-62332EFCEB8A}" type="pres">
      <dgm:prSet presAssocID="{586A6A47-BB02-42C1-AFC9-2F4B12505754}" presName="hierChild4" presStyleCnt="0"/>
      <dgm:spPr/>
    </dgm:pt>
    <dgm:pt modelId="{3F840796-A594-499D-9924-A1F48D86DBEF}" type="pres">
      <dgm:prSet presAssocID="{586A6A47-BB02-42C1-AFC9-2F4B12505754}" presName="hierChild5" presStyleCnt="0"/>
      <dgm:spPr/>
    </dgm:pt>
    <dgm:pt modelId="{D209590D-82D1-46AB-A181-A42AD9923C1C}" type="pres">
      <dgm:prSet presAssocID="{E501F224-4D01-4E28-A707-EEB437FC33A8}" presName="Name37" presStyleLbl="parChTrans1D3" presStyleIdx="4" presStyleCnt="9"/>
      <dgm:spPr/>
      <dgm:t>
        <a:bodyPr/>
        <a:lstStyle/>
        <a:p>
          <a:endParaRPr lang="en-US"/>
        </a:p>
      </dgm:t>
    </dgm:pt>
    <dgm:pt modelId="{6D8E7894-CEB0-4316-A05A-CFA9A06C96F9}" type="pres">
      <dgm:prSet presAssocID="{91F3824F-9407-4C91-9F70-EAFDD51E6096}" presName="hierRoot2" presStyleCnt="0">
        <dgm:presLayoutVars>
          <dgm:hierBranch val="init"/>
        </dgm:presLayoutVars>
      </dgm:prSet>
      <dgm:spPr/>
    </dgm:pt>
    <dgm:pt modelId="{31521C9B-944F-4F6E-BC35-19A174D01D10}" type="pres">
      <dgm:prSet presAssocID="{91F3824F-9407-4C91-9F70-EAFDD51E6096}" presName="rootComposite" presStyleCnt="0"/>
      <dgm:spPr/>
    </dgm:pt>
    <dgm:pt modelId="{89035FE8-7F74-4103-BEDE-D8F004FFF518}" type="pres">
      <dgm:prSet presAssocID="{91F3824F-9407-4C91-9F70-EAFDD51E6096}" presName="rootText" presStyleLbl="node3" presStyleIdx="4" presStyleCnt="9" custLinFactX="-124654" custLinFactY="-12742" custLinFactNeighborX="-2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F70B16-A86A-47DD-81A7-573C367D97E3}" type="pres">
      <dgm:prSet presAssocID="{91F3824F-9407-4C91-9F70-EAFDD51E6096}" presName="rootConnector" presStyleLbl="node3" presStyleIdx="4" presStyleCnt="9"/>
      <dgm:spPr/>
      <dgm:t>
        <a:bodyPr/>
        <a:lstStyle/>
        <a:p>
          <a:endParaRPr lang="en-US"/>
        </a:p>
      </dgm:t>
    </dgm:pt>
    <dgm:pt modelId="{701F5CDB-613D-4EA5-8D9A-0C5A4898F1EC}" type="pres">
      <dgm:prSet presAssocID="{91F3824F-9407-4C91-9F70-EAFDD51E6096}" presName="hierChild4" presStyleCnt="0"/>
      <dgm:spPr/>
    </dgm:pt>
    <dgm:pt modelId="{F0F84FAF-94A3-4E2F-8533-DC56ED18F9DA}" type="pres">
      <dgm:prSet presAssocID="{91F3824F-9407-4C91-9F70-EAFDD51E6096}" presName="hierChild5" presStyleCnt="0"/>
      <dgm:spPr/>
    </dgm:pt>
    <dgm:pt modelId="{397DC59E-3EBD-4577-BC28-89240F2186EF}" type="pres">
      <dgm:prSet presAssocID="{52E6655C-3862-4334-A718-D8AD789AB76E}" presName="Name37" presStyleLbl="parChTrans1D3" presStyleIdx="5" presStyleCnt="9"/>
      <dgm:spPr/>
      <dgm:t>
        <a:bodyPr/>
        <a:lstStyle/>
        <a:p>
          <a:endParaRPr lang="en-US"/>
        </a:p>
      </dgm:t>
    </dgm:pt>
    <dgm:pt modelId="{2E2F53F7-C1B2-4ED3-8804-29F3C27B266B}" type="pres">
      <dgm:prSet presAssocID="{CA37875F-CF2D-4D9B-AEA0-848145BA25E9}" presName="hierRoot2" presStyleCnt="0">
        <dgm:presLayoutVars>
          <dgm:hierBranch val="init"/>
        </dgm:presLayoutVars>
      </dgm:prSet>
      <dgm:spPr/>
    </dgm:pt>
    <dgm:pt modelId="{3B26DBFB-97B7-4669-BDEA-5E19C73BB383}" type="pres">
      <dgm:prSet presAssocID="{CA37875F-CF2D-4D9B-AEA0-848145BA25E9}" presName="rootComposite" presStyleCnt="0"/>
      <dgm:spPr/>
    </dgm:pt>
    <dgm:pt modelId="{452B7485-2381-4925-B29E-CD2EEFC8AAA7}" type="pres">
      <dgm:prSet presAssocID="{CA37875F-CF2D-4D9B-AEA0-848145BA25E9}" presName="rootText" presStyleLbl="node3" presStyleIdx="5" presStyleCnt="9" custLinFactX="-200000" custLinFactNeighborX="-243660" custLinFactNeighborY="271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56FEBC-8B80-4730-83D5-3E755C397884}" type="pres">
      <dgm:prSet presAssocID="{CA37875F-CF2D-4D9B-AEA0-848145BA25E9}" presName="rootConnector" presStyleLbl="node3" presStyleIdx="5" presStyleCnt="9"/>
      <dgm:spPr/>
      <dgm:t>
        <a:bodyPr/>
        <a:lstStyle/>
        <a:p>
          <a:endParaRPr lang="en-US"/>
        </a:p>
      </dgm:t>
    </dgm:pt>
    <dgm:pt modelId="{E327C0A5-F856-4BF8-BE3D-E63885B7D68D}" type="pres">
      <dgm:prSet presAssocID="{CA37875F-CF2D-4D9B-AEA0-848145BA25E9}" presName="hierChild4" presStyleCnt="0"/>
      <dgm:spPr/>
    </dgm:pt>
    <dgm:pt modelId="{C903F09A-6E6A-455D-9A03-63B32821BFBE}" type="pres">
      <dgm:prSet presAssocID="{CA37875F-CF2D-4D9B-AEA0-848145BA25E9}" presName="hierChild5" presStyleCnt="0"/>
      <dgm:spPr/>
    </dgm:pt>
    <dgm:pt modelId="{C68DC886-3122-4401-89E2-2D444C525399}" type="pres">
      <dgm:prSet presAssocID="{8C50E419-3BE7-4355-A731-338B46844FBA}" presName="Name37" presStyleLbl="parChTrans1D3" presStyleIdx="6" presStyleCnt="9"/>
      <dgm:spPr/>
      <dgm:t>
        <a:bodyPr/>
        <a:lstStyle/>
        <a:p>
          <a:endParaRPr lang="en-US"/>
        </a:p>
      </dgm:t>
    </dgm:pt>
    <dgm:pt modelId="{FB260946-DE9F-4D36-B004-08B067D5CC9B}" type="pres">
      <dgm:prSet presAssocID="{760C2FC1-96F6-46C8-B81C-C4922E326259}" presName="hierRoot2" presStyleCnt="0">
        <dgm:presLayoutVars>
          <dgm:hierBranch val="init"/>
        </dgm:presLayoutVars>
      </dgm:prSet>
      <dgm:spPr/>
    </dgm:pt>
    <dgm:pt modelId="{C02CE976-A06E-4193-8103-C12E5583EEA2}" type="pres">
      <dgm:prSet presAssocID="{760C2FC1-96F6-46C8-B81C-C4922E326259}" presName="rootComposite" presStyleCnt="0"/>
      <dgm:spPr/>
    </dgm:pt>
    <dgm:pt modelId="{248667DA-DF7E-41BA-B8DB-D77C54AAE840}" type="pres">
      <dgm:prSet presAssocID="{760C2FC1-96F6-46C8-B81C-C4922E326259}" presName="rootText" presStyleLbl="node3" presStyleIdx="6" presStyleCnt="9" custLinFactX="-261621" custLinFactY="58674" custLinFactNeighborX="-3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EDAB27-9CDD-40C8-8D73-A74A3906F05A}" type="pres">
      <dgm:prSet presAssocID="{760C2FC1-96F6-46C8-B81C-C4922E326259}" presName="rootConnector" presStyleLbl="node3" presStyleIdx="6" presStyleCnt="9"/>
      <dgm:spPr/>
      <dgm:t>
        <a:bodyPr/>
        <a:lstStyle/>
        <a:p>
          <a:endParaRPr lang="en-US"/>
        </a:p>
      </dgm:t>
    </dgm:pt>
    <dgm:pt modelId="{584D79E1-D392-4E6E-9FB1-C056640C970F}" type="pres">
      <dgm:prSet presAssocID="{760C2FC1-96F6-46C8-B81C-C4922E326259}" presName="hierChild4" presStyleCnt="0"/>
      <dgm:spPr/>
    </dgm:pt>
    <dgm:pt modelId="{57F60540-5786-4563-922F-755F0AED2D1E}" type="pres">
      <dgm:prSet presAssocID="{760C2FC1-96F6-46C8-B81C-C4922E326259}" presName="hierChild5" presStyleCnt="0"/>
      <dgm:spPr/>
    </dgm:pt>
    <dgm:pt modelId="{93E754D9-0E5F-4D61-B8D0-12D41CB4A300}" type="pres">
      <dgm:prSet presAssocID="{DF061138-A46A-4AB9-9CD4-3242C7D436E3}" presName="Name37" presStyleLbl="parChTrans1D3" presStyleIdx="7" presStyleCnt="9"/>
      <dgm:spPr/>
      <dgm:t>
        <a:bodyPr/>
        <a:lstStyle/>
        <a:p>
          <a:endParaRPr lang="en-US"/>
        </a:p>
      </dgm:t>
    </dgm:pt>
    <dgm:pt modelId="{13D647CD-F517-4464-90B5-57B4D0B30850}" type="pres">
      <dgm:prSet presAssocID="{907BE7F7-079C-410F-8932-0D6210E49982}" presName="hierRoot2" presStyleCnt="0">
        <dgm:presLayoutVars>
          <dgm:hierBranch val="init"/>
        </dgm:presLayoutVars>
      </dgm:prSet>
      <dgm:spPr/>
    </dgm:pt>
    <dgm:pt modelId="{6B0C6B2D-807D-460E-BC82-025687E32961}" type="pres">
      <dgm:prSet presAssocID="{907BE7F7-079C-410F-8932-0D6210E49982}" presName="rootComposite" presStyleCnt="0"/>
      <dgm:spPr/>
    </dgm:pt>
    <dgm:pt modelId="{4E136C0B-3E59-411C-9802-1151F66DF03E}" type="pres">
      <dgm:prSet presAssocID="{907BE7F7-079C-410F-8932-0D6210E49982}" presName="rootText" presStyleLbl="node3" presStyleIdx="7" presStyleCnt="9" custLinFactX="-172674" custLinFactY="-41971" custLinFactNeighborX="-2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44D6E8-2A07-4A2F-ACB2-5141477BBE1B}" type="pres">
      <dgm:prSet presAssocID="{907BE7F7-079C-410F-8932-0D6210E49982}" presName="rootConnector" presStyleLbl="node3" presStyleIdx="7" presStyleCnt="9"/>
      <dgm:spPr/>
      <dgm:t>
        <a:bodyPr/>
        <a:lstStyle/>
        <a:p>
          <a:endParaRPr lang="en-US"/>
        </a:p>
      </dgm:t>
    </dgm:pt>
    <dgm:pt modelId="{2F72BF40-FE3F-461E-BBCD-E8F73AE64894}" type="pres">
      <dgm:prSet presAssocID="{907BE7F7-079C-410F-8932-0D6210E49982}" presName="hierChild4" presStyleCnt="0"/>
      <dgm:spPr/>
    </dgm:pt>
    <dgm:pt modelId="{B0C66C47-30A8-4129-A43A-12976021C1A6}" type="pres">
      <dgm:prSet presAssocID="{907BE7F7-079C-410F-8932-0D6210E49982}" presName="hierChild5" presStyleCnt="0"/>
      <dgm:spPr/>
    </dgm:pt>
    <dgm:pt modelId="{7D7D12C4-2D5F-4B8B-B018-1CAFCAC88CDC}" type="pres">
      <dgm:prSet presAssocID="{8C36CDA9-A7D4-4737-B539-457B1D651A77}" presName="Name37" presStyleLbl="parChTrans1D3" presStyleIdx="8" presStyleCnt="9"/>
      <dgm:spPr/>
      <dgm:t>
        <a:bodyPr/>
        <a:lstStyle/>
        <a:p>
          <a:endParaRPr lang="en-US"/>
        </a:p>
      </dgm:t>
    </dgm:pt>
    <dgm:pt modelId="{F7EC8413-5D65-43F2-BAA9-59187F4D234E}" type="pres">
      <dgm:prSet presAssocID="{2DEFF344-A730-446C-B99F-2443ADFA2D64}" presName="hierRoot2" presStyleCnt="0">
        <dgm:presLayoutVars>
          <dgm:hierBranch val="init"/>
        </dgm:presLayoutVars>
      </dgm:prSet>
      <dgm:spPr/>
    </dgm:pt>
    <dgm:pt modelId="{9BA3C126-16FE-444B-9525-8CFDC773DCB5}" type="pres">
      <dgm:prSet presAssocID="{2DEFF344-A730-446C-B99F-2443ADFA2D64}" presName="rootComposite" presStyleCnt="0"/>
      <dgm:spPr/>
    </dgm:pt>
    <dgm:pt modelId="{5C2ACA41-358A-42CB-9C16-87FFA0154646}" type="pres">
      <dgm:prSet presAssocID="{2DEFF344-A730-446C-B99F-2443ADFA2D64}" presName="rootText" presStyleLbl="node3" presStyleIdx="8" presStyleCnt="9" custLinFactX="-200000" custLinFactNeighborX="-294055" custLinFactNeighborY="752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E98C03-985D-484C-8FAE-08F40702064A}" type="pres">
      <dgm:prSet presAssocID="{2DEFF344-A730-446C-B99F-2443ADFA2D64}" presName="rootConnector" presStyleLbl="node3" presStyleIdx="8" presStyleCnt="9"/>
      <dgm:spPr/>
      <dgm:t>
        <a:bodyPr/>
        <a:lstStyle/>
        <a:p>
          <a:endParaRPr lang="en-US"/>
        </a:p>
      </dgm:t>
    </dgm:pt>
    <dgm:pt modelId="{EBFA4F6F-9150-42D2-A3AF-901C618B1445}" type="pres">
      <dgm:prSet presAssocID="{2DEFF344-A730-446C-B99F-2443ADFA2D64}" presName="hierChild4" presStyleCnt="0"/>
      <dgm:spPr/>
    </dgm:pt>
    <dgm:pt modelId="{3F877642-1C8D-45A6-932B-D9418E7E2440}" type="pres">
      <dgm:prSet presAssocID="{855F1C20-FF0E-44FC-9F9A-F7AC9C8088D0}" presName="Name37" presStyleLbl="parChTrans1D4" presStyleIdx="0" presStyleCnt="2"/>
      <dgm:spPr/>
      <dgm:t>
        <a:bodyPr/>
        <a:lstStyle/>
        <a:p>
          <a:endParaRPr lang="en-US"/>
        </a:p>
      </dgm:t>
    </dgm:pt>
    <dgm:pt modelId="{3FA2565E-E41F-4646-992E-E4CA423717BA}" type="pres">
      <dgm:prSet presAssocID="{11E272FE-4BCE-469C-B140-6C60E68BA8DE}" presName="hierRoot2" presStyleCnt="0">
        <dgm:presLayoutVars>
          <dgm:hierBranch val="init"/>
        </dgm:presLayoutVars>
      </dgm:prSet>
      <dgm:spPr/>
    </dgm:pt>
    <dgm:pt modelId="{C9D27DAF-C32E-4EC3-BE39-9F3265AE8577}" type="pres">
      <dgm:prSet presAssocID="{11E272FE-4BCE-469C-B140-6C60E68BA8DE}" presName="rootComposite" presStyleCnt="0"/>
      <dgm:spPr/>
    </dgm:pt>
    <dgm:pt modelId="{9B4BB34D-492E-4635-B39C-63A223772FFF}" type="pres">
      <dgm:prSet presAssocID="{11E272FE-4BCE-469C-B140-6C60E68BA8DE}" presName="rootText" presStyleLbl="node4" presStyleIdx="0" presStyleCnt="2" custScaleX="122008" custScaleY="128565" custLinFactX="-200000" custLinFactNeighborX="-201925" custLinFactNeighborY="95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28464A-D615-4991-ADBF-DC51AB9A4A2B}" type="pres">
      <dgm:prSet presAssocID="{11E272FE-4BCE-469C-B140-6C60E68BA8DE}" presName="rootConnector" presStyleLbl="node4" presStyleIdx="0" presStyleCnt="2"/>
      <dgm:spPr/>
      <dgm:t>
        <a:bodyPr/>
        <a:lstStyle/>
        <a:p>
          <a:endParaRPr lang="en-US"/>
        </a:p>
      </dgm:t>
    </dgm:pt>
    <dgm:pt modelId="{90EF57DE-4673-4379-B0F6-EA5C51C742F0}" type="pres">
      <dgm:prSet presAssocID="{11E272FE-4BCE-469C-B140-6C60E68BA8DE}" presName="hierChild4" presStyleCnt="0"/>
      <dgm:spPr/>
    </dgm:pt>
    <dgm:pt modelId="{D3151980-CD9D-44CF-B02A-A1704A0448B2}" type="pres">
      <dgm:prSet presAssocID="{11E272FE-4BCE-469C-B140-6C60E68BA8DE}" presName="hierChild5" presStyleCnt="0"/>
      <dgm:spPr/>
    </dgm:pt>
    <dgm:pt modelId="{76F9C8A0-450C-489B-80F7-2A4DC2C6F47C}" type="pres">
      <dgm:prSet presAssocID="{B35EA851-D2C2-4CDF-8FD1-8A5AB8FED44C}" presName="Name37" presStyleLbl="parChTrans1D4" presStyleIdx="1" presStyleCnt="2"/>
      <dgm:spPr/>
      <dgm:t>
        <a:bodyPr/>
        <a:lstStyle/>
        <a:p>
          <a:endParaRPr lang="en-US"/>
        </a:p>
      </dgm:t>
    </dgm:pt>
    <dgm:pt modelId="{16F25D35-4C3E-4D6D-A4CF-EAC947B8DC9C}" type="pres">
      <dgm:prSet presAssocID="{F5E7411D-141F-412C-BFE1-A614F4EC2007}" presName="hierRoot2" presStyleCnt="0">
        <dgm:presLayoutVars>
          <dgm:hierBranch val="init"/>
        </dgm:presLayoutVars>
      </dgm:prSet>
      <dgm:spPr/>
    </dgm:pt>
    <dgm:pt modelId="{D7194287-330C-49C1-969A-39C783F27BF7}" type="pres">
      <dgm:prSet presAssocID="{F5E7411D-141F-412C-BFE1-A614F4EC2007}" presName="rootComposite" presStyleCnt="0"/>
      <dgm:spPr/>
    </dgm:pt>
    <dgm:pt modelId="{348002A0-6312-4FBA-9D23-5FE27B1C3550}" type="pres">
      <dgm:prSet presAssocID="{F5E7411D-141F-412C-BFE1-A614F4EC2007}" presName="rootText" presStyleLbl="node4" presStyleIdx="1" presStyleCnt="2" custScaleX="116064" custScaleY="108404" custLinFactX="-199150" custLinFactY="4033" custLinFactNeighborX="-2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B2966E-4DC2-47E5-A12F-F18C72E22FBB}" type="pres">
      <dgm:prSet presAssocID="{F5E7411D-141F-412C-BFE1-A614F4EC2007}" presName="rootConnector" presStyleLbl="node4" presStyleIdx="1" presStyleCnt="2"/>
      <dgm:spPr/>
      <dgm:t>
        <a:bodyPr/>
        <a:lstStyle/>
        <a:p>
          <a:endParaRPr lang="en-US"/>
        </a:p>
      </dgm:t>
    </dgm:pt>
    <dgm:pt modelId="{83E71DD9-A23D-4C40-9946-799B6127BA08}" type="pres">
      <dgm:prSet presAssocID="{F5E7411D-141F-412C-BFE1-A614F4EC2007}" presName="hierChild4" presStyleCnt="0"/>
      <dgm:spPr/>
    </dgm:pt>
    <dgm:pt modelId="{310C73D5-9FE1-4796-AD85-3BFA3719EFAB}" type="pres">
      <dgm:prSet presAssocID="{F5E7411D-141F-412C-BFE1-A614F4EC2007}" presName="hierChild5" presStyleCnt="0"/>
      <dgm:spPr/>
    </dgm:pt>
    <dgm:pt modelId="{AF97DD2D-C8B6-4CEC-863B-681AD062EF1E}" type="pres">
      <dgm:prSet presAssocID="{2DEFF344-A730-446C-B99F-2443ADFA2D64}" presName="hierChild5" presStyleCnt="0"/>
      <dgm:spPr/>
    </dgm:pt>
    <dgm:pt modelId="{F05D746F-C7FC-4D3A-8FFF-B6E76B764951}" type="pres">
      <dgm:prSet presAssocID="{DCB3B002-39B2-44B0-8B10-32719F137AEC}" presName="hierChild5" presStyleCnt="0"/>
      <dgm:spPr/>
    </dgm:pt>
    <dgm:pt modelId="{C824406E-3746-4B7D-AC0D-96412F48F24E}" type="pres">
      <dgm:prSet presAssocID="{BA28CF6D-0AAE-44BA-9E18-292189F69C5A}" presName="hierChild3" presStyleCnt="0"/>
      <dgm:spPr/>
    </dgm:pt>
  </dgm:ptLst>
  <dgm:cxnLst>
    <dgm:cxn modelId="{0A40F221-35F8-4B13-91CE-65BAF137FF18}" srcId="{DCB3B002-39B2-44B0-8B10-32719F137AEC}" destId="{CA37875F-CF2D-4D9B-AEA0-848145BA25E9}" srcOrd="5" destOrd="0" parTransId="{52E6655C-3862-4334-A718-D8AD789AB76E}" sibTransId="{37E14A51-B3C8-4676-A478-3BE859FDBFFE}"/>
    <dgm:cxn modelId="{252B12A5-92CA-4300-BBD5-20A923384DF4}" srcId="{DCB3B002-39B2-44B0-8B10-32719F137AEC}" destId="{760C2FC1-96F6-46C8-B81C-C4922E326259}" srcOrd="6" destOrd="0" parTransId="{8C50E419-3BE7-4355-A731-338B46844FBA}" sibTransId="{3E458E01-4ECE-49EF-BDF5-E60FBC3CE9B7}"/>
    <dgm:cxn modelId="{E29A7B4D-B96B-4159-8A0B-41B4F732649E}" type="presOf" srcId="{4571293A-6158-41A0-BB65-4C4377300578}" destId="{73D49D29-1E8A-4D65-ACE9-D00AC4F9E937}" srcOrd="0" destOrd="0" presId="urn:microsoft.com/office/officeart/2005/8/layout/orgChart1"/>
    <dgm:cxn modelId="{343353B0-42E3-421C-A5BE-AF9CBADCA8B7}" type="presOf" srcId="{4571293A-6158-41A0-BB65-4C4377300578}" destId="{60BCBEF2-62F4-407F-B8F3-D1AC558BE89F}" srcOrd="1" destOrd="0" presId="urn:microsoft.com/office/officeart/2005/8/layout/orgChart1"/>
    <dgm:cxn modelId="{D5A69B01-B3CF-4355-957A-97977615E0BF}" type="presOf" srcId="{DCB3B002-39B2-44B0-8B10-32719F137AEC}" destId="{DD6F4E22-0C0C-487F-9B3B-8DCFF6CB0897}" srcOrd="1" destOrd="0" presId="urn:microsoft.com/office/officeart/2005/8/layout/orgChart1"/>
    <dgm:cxn modelId="{7BEAC3A4-786B-4562-9FFB-D094997913C2}" srcId="{E4509966-9E0D-4DDD-BD76-18D835492050}" destId="{BA28CF6D-0AAE-44BA-9E18-292189F69C5A}" srcOrd="0" destOrd="0" parTransId="{7FB9492F-E8FC-4B54-BBF7-BBB5D6C7CFAC}" sibTransId="{C701221F-D0D5-46A9-989A-38A019B98177}"/>
    <dgm:cxn modelId="{211719E6-0A5A-4773-AEFD-8D2A9D060D06}" srcId="{DCB3B002-39B2-44B0-8B10-32719F137AEC}" destId="{586A6A47-BB02-42C1-AFC9-2F4B12505754}" srcOrd="3" destOrd="0" parTransId="{2CC0E041-ECF7-4CEF-A872-CCF2CEACAB9D}" sibTransId="{E5EA376B-9E6B-4E38-A4C8-50929F03BE91}"/>
    <dgm:cxn modelId="{F86C2E0E-07E8-4112-8470-95DB7B5A5819}" srcId="{DCB3B002-39B2-44B0-8B10-32719F137AEC}" destId="{2F9ED57A-1231-4CE5-90CC-23AC3D5266D1}" srcOrd="2" destOrd="0" parTransId="{A62A0DCA-0DAD-436C-932B-8549E6FA0057}" sibTransId="{A71242FF-AE9F-4D31-9D34-B5FDB11ED22C}"/>
    <dgm:cxn modelId="{0965B317-EB6B-4259-B9A0-EB386CA512B7}" srcId="{DCB3B002-39B2-44B0-8B10-32719F137AEC}" destId="{907BE7F7-079C-410F-8932-0D6210E49982}" srcOrd="7" destOrd="0" parTransId="{DF061138-A46A-4AB9-9CD4-3242C7D436E3}" sibTransId="{08CA4D95-A48E-45CE-BA17-307B647EC1FC}"/>
    <dgm:cxn modelId="{BB4D770D-6347-4F65-A8C0-1DA7F282154E}" type="presOf" srcId="{2DEFF344-A730-446C-B99F-2443ADFA2D64}" destId="{5C2ACA41-358A-42CB-9C16-87FFA0154646}" srcOrd="0" destOrd="0" presId="urn:microsoft.com/office/officeart/2005/8/layout/orgChart1"/>
    <dgm:cxn modelId="{D3EB7C17-D32B-404B-AACA-6443D4E60772}" type="presOf" srcId="{69BF1251-2BE2-44C0-979E-B109852F8A43}" destId="{B3F74FB1-C38A-4D2B-9192-0D07AAD3BB26}" srcOrd="0" destOrd="0" presId="urn:microsoft.com/office/officeart/2005/8/layout/orgChart1"/>
    <dgm:cxn modelId="{30ED438D-7516-41A6-8D5B-20095F55EC08}" type="presOf" srcId="{907BE7F7-079C-410F-8932-0D6210E49982}" destId="{4E136C0B-3E59-411C-9802-1151F66DF03E}" srcOrd="0" destOrd="0" presId="urn:microsoft.com/office/officeart/2005/8/layout/orgChart1"/>
    <dgm:cxn modelId="{31428310-FCDC-463B-9912-D93A285B541D}" srcId="{2DEFF344-A730-446C-B99F-2443ADFA2D64}" destId="{11E272FE-4BCE-469C-B140-6C60E68BA8DE}" srcOrd="0" destOrd="0" parTransId="{855F1C20-FF0E-44FC-9F9A-F7AC9C8088D0}" sibTransId="{579E1CB3-AA7F-4704-9269-44E141DA9B2B}"/>
    <dgm:cxn modelId="{C850C32F-5978-467B-834E-713F1DBF4743}" type="presOf" srcId="{8C36CDA9-A7D4-4737-B539-457B1D651A77}" destId="{7D7D12C4-2D5F-4B8B-B018-1CAFCAC88CDC}" srcOrd="0" destOrd="0" presId="urn:microsoft.com/office/officeart/2005/8/layout/orgChart1"/>
    <dgm:cxn modelId="{131B7A62-556B-4925-AC75-FA816D14D7F8}" type="presOf" srcId="{6261A7CB-0E34-4F80-BF54-271053501C40}" destId="{55C8465C-FF0A-41E4-95E4-D2B0C86B57BB}" srcOrd="0" destOrd="0" presId="urn:microsoft.com/office/officeart/2005/8/layout/orgChart1"/>
    <dgm:cxn modelId="{F3023662-752D-4C50-9C29-AEEE911B7723}" type="presOf" srcId="{586A6A47-BB02-42C1-AFC9-2F4B12505754}" destId="{E8E1CA34-4CC6-4A85-AB9B-B4B8FE17FC43}" srcOrd="1" destOrd="0" presId="urn:microsoft.com/office/officeart/2005/8/layout/orgChart1"/>
    <dgm:cxn modelId="{682E56E6-12EF-421B-9943-730494B50CCF}" type="presOf" srcId="{F71B6E00-3AD0-46E8-9A05-B32785D040ED}" destId="{E0D94B4D-3EFD-461E-A6A9-66D9A0628D6D}" srcOrd="0" destOrd="0" presId="urn:microsoft.com/office/officeart/2005/8/layout/orgChart1"/>
    <dgm:cxn modelId="{E3E9E6AC-15D0-43A2-BF94-25B4C297501B}" type="presOf" srcId="{CA37875F-CF2D-4D9B-AEA0-848145BA25E9}" destId="{452B7485-2381-4925-B29E-CD2EEFC8AAA7}" srcOrd="0" destOrd="0" presId="urn:microsoft.com/office/officeart/2005/8/layout/orgChart1"/>
    <dgm:cxn modelId="{3D0C4A5A-7650-4107-B775-C3C528366422}" type="presOf" srcId="{CA37875F-CF2D-4D9B-AEA0-848145BA25E9}" destId="{5D56FEBC-8B80-4730-83D5-3E755C397884}" srcOrd="1" destOrd="0" presId="urn:microsoft.com/office/officeart/2005/8/layout/orgChart1"/>
    <dgm:cxn modelId="{CFCDFFC8-7EC0-40FD-AF10-482329AF651B}" type="presOf" srcId="{11E272FE-4BCE-469C-B140-6C60E68BA8DE}" destId="{9B4BB34D-492E-4635-B39C-63A223772FFF}" srcOrd="0" destOrd="0" presId="urn:microsoft.com/office/officeart/2005/8/layout/orgChart1"/>
    <dgm:cxn modelId="{BEBF3CA1-BC71-4E2A-8B4C-3723179F4046}" type="presOf" srcId="{9F0F7898-2E27-4350-B10E-60753EFC38C0}" destId="{111B8AC0-1174-421C-9B8C-27D6AF2A601D}" srcOrd="0" destOrd="0" presId="urn:microsoft.com/office/officeart/2005/8/layout/orgChart1"/>
    <dgm:cxn modelId="{66D25219-3ECC-44E5-9642-123770E48507}" srcId="{BA28CF6D-0AAE-44BA-9E18-292189F69C5A}" destId="{912D5221-1D8D-4318-8881-B5F582AD03F1}" srcOrd="2" destOrd="0" parTransId="{69BF1251-2BE2-44C0-979E-B109852F8A43}" sibTransId="{A142419E-13C0-4792-9F48-EC3B0DB4EF1C}"/>
    <dgm:cxn modelId="{F062D4B0-837A-4B74-982A-48D015F96135}" type="presOf" srcId="{912D5221-1D8D-4318-8881-B5F582AD03F1}" destId="{328BCDDD-FA05-41F8-A1B8-7C76740DFADE}" srcOrd="1" destOrd="0" presId="urn:microsoft.com/office/officeart/2005/8/layout/orgChart1"/>
    <dgm:cxn modelId="{F0270B93-6C5B-4E71-926E-03710341E9CD}" srcId="{BA28CF6D-0AAE-44BA-9E18-292189F69C5A}" destId="{DCB3B002-39B2-44B0-8B10-32719F137AEC}" srcOrd="3" destOrd="0" parTransId="{053BDBFD-E66D-4795-B9CC-E66689FFF60B}" sibTransId="{3A6C1AD1-5ACF-4E0E-B497-7DAB0C3D029E}"/>
    <dgm:cxn modelId="{4023FB78-3C5A-4271-8BDD-A5F3A77C5C27}" type="presOf" srcId="{2D39B4A9-5A39-42C7-9DAD-72B0B6117505}" destId="{68C0A5B4-59D0-4F6C-8ED7-2A934B10DE94}" srcOrd="0" destOrd="0" presId="urn:microsoft.com/office/officeart/2005/8/layout/orgChart1"/>
    <dgm:cxn modelId="{CACC2A22-75C6-4E52-8067-DDEBC7C09737}" type="presOf" srcId="{B40267EE-5A2D-4308-8442-AD74C75B00AD}" destId="{A2D921F3-8C42-4901-B17A-EE1F7711029D}" srcOrd="1" destOrd="0" presId="urn:microsoft.com/office/officeart/2005/8/layout/orgChart1"/>
    <dgm:cxn modelId="{8D0F8795-EA4C-460A-88DE-2F1EB96F371A}" type="presOf" srcId="{586A6A47-BB02-42C1-AFC9-2F4B12505754}" destId="{BF2A097C-A854-4BFF-ACC1-22DA2D82C993}" srcOrd="0" destOrd="0" presId="urn:microsoft.com/office/officeart/2005/8/layout/orgChart1"/>
    <dgm:cxn modelId="{13131826-7AE0-40A4-ABF5-3CAE3828EF34}" srcId="{BA28CF6D-0AAE-44BA-9E18-292189F69C5A}" destId="{B0B049F5-794D-4643-B76D-E2650938BC4B}" srcOrd="1" destOrd="0" parTransId="{9F0F7898-2E27-4350-B10E-60753EFC38C0}" sibTransId="{876D3917-B7A4-4B8B-86B0-F9E3CA400B79}"/>
    <dgm:cxn modelId="{AF45FAAD-D4C0-4A0D-B626-65B2436FA090}" type="presOf" srcId="{A62A0DCA-0DAD-436C-932B-8549E6FA0057}" destId="{49D8EAF5-BAF4-427A-9D6C-C9D9B21D9C56}" srcOrd="0" destOrd="0" presId="urn:microsoft.com/office/officeart/2005/8/layout/orgChart1"/>
    <dgm:cxn modelId="{B190C971-1FDD-4386-902E-0B673758D28B}" type="presOf" srcId="{DCB3B002-39B2-44B0-8B10-32719F137AEC}" destId="{AE88F2A5-3CAE-4531-8499-A7D8EF15670F}" srcOrd="0" destOrd="0" presId="urn:microsoft.com/office/officeart/2005/8/layout/orgChart1"/>
    <dgm:cxn modelId="{09A2A8F7-730E-433E-90A3-AAF481CB6AD7}" type="presOf" srcId="{F5E7411D-141F-412C-BFE1-A614F4EC2007}" destId="{A0B2966E-4DC2-47E5-A12F-F18C72E22FBB}" srcOrd="1" destOrd="0" presId="urn:microsoft.com/office/officeart/2005/8/layout/orgChart1"/>
    <dgm:cxn modelId="{F1E30028-DBE0-4F16-BF93-5FB3F1E398F6}" type="presOf" srcId="{760C2FC1-96F6-46C8-B81C-C4922E326259}" destId="{248667DA-DF7E-41BA-B8DB-D77C54AAE840}" srcOrd="0" destOrd="0" presId="urn:microsoft.com/office/officeart/2005/8/layout/orgChart1"/>
    <dgm:cxn modelId="{952E179D-8894-4BEA-82BD-68F759F6CA85}" type="presOf" srcId="{E501F224-4D01-4E28-A707-EEB437FC33A8}" destId="{D209590D-82D1-46AB-A181-A42AD9923C1C}" srcOrd="0" destOrd="0" presId="urn:microsoft.com/office/officeart/2005/8/layout/orgChart1"/>
    <dgm:cxn modelId="{FC932AD9-A802-4763-8886-120C6AAB275F}" type="presOf" srcId="{B0B049F5-794D-4643-B76D-E2650938BC4B}" destId="{6D081FEE-E766-4E5D-971D-6ED5E4D23E95}" srcOrd="0" destOrd="0" presId="urn:microsoft.com/office/officeart/2005/8/layout/orgChart1"/>
    <dgm:cxn modelId="{EF4FEEE8-BF41-4E29-B7AB-C75237371E34}" srcId="{DCB3B002-39B2-44B0-8B10-32719F137AEC}" destId="{2DEFF344-A730-446C-B99F-2443ADFA2D64}" srcOrd="8" destOrd="0" parTransId="{8C36CDA9-A7D4-4737-B539-457B1D651A77}" sibTransId="{13FD2419-0EC1-4AA1-8A79-B2F816CC01D2}"/>
    <dgm:cxn modelId="{6100D28D-5482-40AE-96AA-B1E75B9E2A85}" type="presOf" srcId="{BA28CF6D-0AAE-44BA-9E18-292189F69C5A}" destId="{7C608984-3FC0-48F5-99F7-52FAFF7D2C12}" srcOrd="1" destOrd="0" presId="urn:microsoft.com/office/officeart/2005/8/layout/orgChart1"/>
    <dgm:cxn modelId="{897820C1-771C-4198-A1BE-A7605218404D}" type="presOf" srcId="{2F9ED57A-1231-4CE5-90CC-23AC3D5266D1}" destId="{4DD21DF8-BCB9-45A8-902F-9F857A089988}" srcOrd="1" destOrd="0" presId="urn:microsoft.com/office/officeart/2005/8/layout/orgChart1"/>
    <dgm:cxn modelId="{CA3600DF-68C7-4AAC-9A56-389223CB5FAC}" type="presOf" srcId="{11E272FE-4BCE-469C-B140-6C60E68BA8DE}" destId="{0028464A-D615-4991-ADBF-DC51AB9A4A2B}" srcOrd="1" destOrd="0" presId="urn:microsoft.com/office/officeart/2005/8/layout/orgChart1"/>
    <dgm:cxn modelId="{115F30C5-E2D0-4CE5-8A86-5C896959ECA6}" type="presOf" srcId="{2DEFF344-A730-446C-B99F-2443ADFA2D64}" destId="{9AE98C03-985D-484C-8FAE-08F40702064A}" srcOrd="1" destOrd="0" presId="urn:microsoft.com/office/officeart/2005/8/layout/orgChart1"/>
    <dgm:cxn modelId="{6C063B03-5E80-41FB-927F-96AE96AB696C}" type="presOf" srcId="{91F3824F-9407-4C91-9F70-EAFDD51E6096}" destId="{E5F70B16-A86A-47DD-81A7-573C367D97E3}" srcOrd="1" destOrd="0" presId="urn:microsoft.com/office/officeart/2005/8/layout/orgChart1"/>
    <dgm:cxn modelId="{A1BF857F-7EEA-4CAF-ADFD-9BFBB49FEB55}" type="presOf" srcId="{52E6655C-3862-4334-A718-D8AD789AB76E}" destId="{397DC59E-3EBD-4577-BC28-89240F2186EF}" srcOrd="0" destOrd="0" presId="urn:microsoft.com/office/officeart/2005/8/layout/orgChart1"/>
    <dgm:cxn modelId="{053E7915-F764-4F23-B102-5BFA821EA702}" type="presOf" srcId="{6261A7CB-0E34-4F80-BF54-271053501C40}" destId="{0FBC2790-89C7-4C7D-8A0A-2C1A4F9D0BBA}" srcOrd="1" destOrd="0" presId="urn:microsoft.com/office/officeart/2005/8/layout/orgChart1"/>
    <dgm:cxn modelId="{A39A63DF-EBE0-4A65-BD4B-44F2BDD629D5}" srcId="{DCB3B002-39B2-44B0-8B10-32719F137AEC}" destId="{B40267EE-5A2D-4308-8442-AD74C75B00AD}" srcOrd="1" destOrd="0" parTransId="{2D39B4A9-5A39-42C7-9DAD-72B0B6117505}" sibTransId="{3A1224C4-BA43-47DB-98F9-998622D23B72}"/>
    <dgm:cxn modelId="{CE28EE86-F3DF-46CE-BBC6-2E2D8AE1808D}" type="presOf" srcId="{DF061138-A46A-4AB9-9CD4-3242C7D436E3}" destId="{93E754D9-0E5F-4D61-B8D0-12D41CB4A300}" srcOrd="0" destOrd="0" presId="urn:microsoft.com/office/officeart/2005/8/layout/orgChart1"/>
    <dgm:cxn modelId="{B8F654AB-C68F-44F2-AC34-E79209026B24}" type="presOf" srcId="{907BE7F7-079C-410F-8932-0D6210E49982}" destId="{7B44D6E8-2A07-4A2F-ACB2-5141477BBE1B}" srcOrd="1" destOrd="0" presId="urn:microsoft.com/office/officeart/2005/8/layout/orgChart1"/>
    <dgm:cxn modelId="{59C2F2B6-47ED-442E-A399-E81A8A9651CA}" type="presOf" srcId="{91F3824F-9407-4C91-9F70-EAFDD51E6096}" destId="{89035FE8-7F74-4103-BEDE-D8F004FFF518}" srcOrd="0" destOrd="0" presId="urn:microsoft.com/office/officeart/2005/8/layout/orgChart1"/>
    <dgm:cxn modelId="{A6970D04-14F6-48E8-9099-CE1759378C6C}" type="presOf" srcId="{2F9ED57A-1231-4CE5-90CC-23AC3D5266D1}" destId="{6A95BACD-F0BD-4D44-9CB8-8677A558946F}" srcOrd="0" destOrd="0" presId="urn:microsoft.com/office/officeart/2005/8/layout/orgChart1"/>
    <dgm:cxn modelId="{356351FC-7C9C-4D47-AE04-9750C09C5187}" type="presOf" srcId="{B35EA851-D2C2-4CDF-8FD1-8A5AB8FED44C}" destId="{76F9C8A0-450C-489B-80F7-2A4DC2C6F47C}" srcOrd="0" destOrd="0" presId="urn:microsoft.com/office/officeart/2005/8/layout/orgChart1"/>
    <dgm:cxn modelId="{086C8FC5-BF4F-4780-A0D0-A6DE5F32E271}" srcId="{BA28CF6D-0AAE-44BA-9E18-292189F69C5A}" destId="{6261A7CB-0E34-4F80-BF54-271053501C40}" srcOrd="0" destOrd="0" parTransId="{83106913-B323-408B-8810-C5D8006A676A}" sibTransId="{AC18CA7D-82D7-48E5-841E-C4B0A48FA8B4}"/>
    <dgm:cxn modelId="{1FC40198-FC11-4796-9E04-80124BF24185}" type="presOf" srcId="{760C2FC1-96F6-46C8-B81C-C4922E326259}" destId="{BCEDAB27-9CDD-40C8-8D73-A74A3906F05A}" srcOrd="1" destOrd="0" presId="urn:microsoft.com/office/officeart/2005/8/layout/orgChart1"/>
    <dgm:cxn modelId="{A829A02D-79FA-4100-B14A-A8445911708D}" type="presOf" srcId="{8C50E419-3BE7-4355-A731-338B46844FBA}" destId="{C68DC886-3122-4401-89E2-2D444C525399}" srcOrd="0" destOrd="0" presId="urn:microsoft.com/office/officeart/2005/8/layout/orgChart1"/>
    <dgm:cxn modelId="{C7B21E99-8FE7-4ECF-9948-F63573F9CC95}" type="presOf" srcId="{F5E7411D-141F-412C-BFE1-A614F4EC2007}" destId="{348002A0-6312-4FBA-9D23-5FE27B1C3550}" srcOrd="0" destOrd="0" presId="urn:microsoft.com/office/officeart/2005/8/layout/orgChart1"/>
    <dgm:cxn modelId="{634DCFDD-A335-4B6D-8CE3-59F5806D44A0}" type="presOf" srcId="{855F1C20-FF0E-44FC-9F9A-F7AC9C8088D0}" destId="{3F877642-1C8D-45A6-932B-D9418E7E2440}" srcOrd="0" destOrd="0" presId="urn:microsoft.com/office/officeart/2005/8/layout/orgChart1"/>
    <dgm:cxn modelId="{6CC5929B-E772-48E8-8CE7-18A02F2719E4}" type="presOf" srcId="{2CC0E041-ECF7-4CEF-A872-CCF2CEACAB9D}" destId="{DC8544C0-E014-48E9-82D0-93E147841061}" srcOrd="0" destOrd="0" presId="urn:microsoft.com/office/officeart/2005/8/layout/orgChart1"/>
    <dgm:cxn modelId="{FAC26B6E-2375-4553-99B7-EE06EFD406C4}" type="presOf" srcId="{E4509966-9E0D-4DDD-BD76-18D835492050}" destId="{281FD084-6A90-431C-95E3-B11C8B6DDA43}" srcOrd="0" destOrd="0" presId="urn:microsoft.com/office/officeart/2005/8/layout/orgChart1"/>
    <dgm:cxn modelId="{478705E6-94FF-4E94-9DC1-61915B1F2444}" srcId="{DCB3B002-39B2-44B0-8B10-32719F137AEC}" destId="{91F3824F-9407-4C91-9F70-EAFDD51E6096}" srcOrd="4" destOrd="0" parTransId="{E501F224-4D01-4E28-A707-EEB437FC33A8}" sibTransId="{A8C58433-5C97-4EF7-90BD-66EE79256B2E}"/>
    <dgm:cxn modelId="{C7E98DB7-1317-4D52-A2B0-02EC6CFFAE42}" srcId="{2DEFF344-A730-446C-B99F-2443ADFA2D64}" destId="{F5E7411D-141F-412C-BFE1-A614F4EC2007}" srcOrd="1" destOrd="0" parTransId="{B35EA851-D2C2-4CDF-8FD1-8A5AB8FED44C}" sibTransId="{BF1B72EF-1B8D-476D-B84D-5F2B8EA8FB63}"/>
    <dgm:cxn modelId="{2A1C49D1-D0C4-4FE2-B43B-F9FC9346C3D8}" type="presOf" srcId="{912D5221-1D8D-4318-8881-B5F582AD03F1}" destId="{7B468918-65B9-46B1-8C32-A80DB40C8D6B}" srcOrd="0" destOrd="0" presId="urn:microsoft.com/office/officeart/2005/8/layout/orgChart1"/>
    <dgm:cxn modelId="{0E30AB18-EA29-42B8-87D2-75580396C864}" type="presOf" srcId="{83106913-B323-408B-8810-C5D8006A676A}" destId="{A02F2F51-5FFF-4D9F-AACD-89E92BAF80CC}" srcOrd="0" destOrd="0" presId="urn:microsoft.com/office/officeart/2005/8/layout/orgChart1"/>
    <dgm:cxn modelId="{9440FC7E-C313-4832-9286-0B88A625003E}" type="presOf" srcId="{B40267EE-5A2D-4308-8442-AD74C75B00AD}" destId="{510B6E91-03B9-4D66-B342-1E6C919C2F94}" srcOrd="0" destOrd="0" presId="urn:microsoft.com/office/officeart/2005/8/layout/orgChart1"/>
    <dgm:cxn modelId="{0135FF3A-CB88-4D11-9C6A-4C9487816C96}" type="presOf" srcId="{BA28CF6D-0AAE-44BA-9E18-292189F69C5A}" destId="{96F97710-EACC-468F-92EE-B5E74D5D0E30}" srcOrd="0" destOrd="0" presId="urn:microsoft.com/office/officeart/2005/8/layout/orgChart1"/>
    <dgm:cxn modelId="{180FAE47-9DB1-4C92-BE6A-A69D65A992E6}" srcId="{DCB3B002-39B2-44B0-8B10-32719F137AEC}" destId="{4571293A-6158-41A0-BB65-4C4377300578}" srcOrd="0" destOrd="0" parTransId="{F71B6E00-3AD0-46E8-9A05-B32785D040ED}" sibTransId="{0B346206-DECF-4D54-8167-C98E839876DB}"/>
    <dgm:cxn modelId="{76861491-D958-41F0-B9EE-E7F45207E5BD}" type="presOf" srcId="{053BDBFD-E66D-4795-B9CC-E66689FFF60B}" destId="{BD82D6C5-886A-4D00-A566-E7634527D794}" srcOrd="0" destOrd="0" presId="urn:microsoft.com/office/officeart/2005/8/layout/orgChart1"/>
    <dgm:cxn modelId="{A5ED358C-1545-451A-B455-9B721583FF66}" type="presOf" srcId="{B0B049F5-794D-4643-B76D-E2650938BC4B}" destId="{FB957542-EDE0-4888-8D83-37840D1115A5}" srcOrd="1" destOrd="0" presId="urn:microsoft.com/office/officeart/2005/8/layout/orgChart1"/>
    <dgm:cxn modelId="{6F31E646-7A5D-450F-BC20-09E0D080158C}" type="presParOf" srcId="{281FD084-6A90-431C-95E3-B11C8B6DDA43}" destId="{7032B20D-68A1-48C4-B305-0DAEA24B70AE}" srcOrd="0" destOrd="0" presId="urn:microsoft.com/office/officeart/2005/8/layout/orgChart1"/>
    <dgm:cxn modelId="{B0E96F9E-9CC0-46C5-8775-BD60D0C58AAD}" type="presParOf" srcId="{7032B20D-68A1-48C4-B305-0DAEA24B70AE}" destId="{16378AAE-C05F-4172-BF4D-A7B3F8B21E42}" srcOrd="0" destOrd="0" presId="urn:microsoft.com/office/officeart/2005/8/layout/orgChart1"/>
    <dgm:cxn modelId="{252D9AC7-804D-4A30-A737-F09C73669A57}" type="presParOf" srcId="{16378AAE-C05F-4172-BF4D-A7B3F8B21E42}" destId="{96F97710-EACC-468F-92EE-B5E74D5D0E30}" srcOrd="0" destOrd="0" presId="urn:microsoft.com/office/officeart/2005/8/layout/orgChart1"/>
    <dgm:cxn modelId="{6F55B9E8-E9BF-4F50-9AE2-94BA255AF70E}" type="presParOf" srcId="{16378AAE-C05F-4172-BF4D-A7B3F8B21E42}" destId="{7C608984-3FC0-48F5-99F7-52FAFF7D2C12}" srcOrd="1" destOrd="0" presId="urn:microsoft.com/office/officeart/2005/8/layout/orgChart1"/>
    <dgm:cxn modelId="{EF5F965B-2E35-4B2E-ACF8-E778953D0C89}" type="presParOf" srcId="{7032B20D-68A1-48C4-B305-0DAEA24B70AE}" destId="{F9D0269E-3E5D-48D1-B62C-8E6925C3BFE9}" srcOrd="1" destOrd="0" presId="urn:microsoft.com/office/officeart/2005/8/layout/orgChart1"/>
    <dgm:cxn modelId="{087D18F2-FF8D-4B06-9D26-51C9559A3FEB}" type="presParOf" srcId="{F9D0269E-3E5D-48D1-B62C-8E6925C3BFE9}" destId="{A02F2F51-5FFF-4D9F-AACD-89E92BAF80CC}" srcOrd="0" destOrd="0" presId="urn:microsoft.com/office/officeart/2005/8/layout/orgChart1"/>
    <dgm:cxn modelId="{ECBBEC32-8FFA-4265-9533-94269866EBEE}" type="presParOf" srcId="{F9D0269E-3E5D-48D1-B62C-8E6925C3BFE9}" destId="{B66E3E65-14C5-4128-A1BF-5488F75E88C1}" srcOrd="1" destOrd="0" presId="urn:microsoft.com/office/officeart/2005/8/layout/orgChart1"/>
    <dgm:cxn modelId="{A513DE05-F2E3-4AFC-9FF0-511E3D9D986F}" type="presParOf" srcId="{B66E3E65-14C5-4128-A1BF-5488F75E88C1}" destId="{F7A83A64-A20E-4B02-99B4-C81E0BD3A7F1}" srcOrd="0" destOrd="0" presId="urn:microsoft.com/office/officeart/2005/8/layout/orgChart1"/>
    <dgm:cxn modelId="{E1356C0F-48DC-4325-867F-5FE9279D4F74}" type="presParOf" srcId="{F7A83A64-A20E-4B02-99B4-C81E0BD3A7F1}" destId="{55C8465C-FF0A-41E4-95E4-D2B0C86B57BB}" srcOrd="0" destOrd="0" presId="urn:microsoft.com/office/officeart/2005/8/layout/orgChart1"/>
    <dgm:cxn modelId="{C400D280-5028-4875-882C-AB70F4968716}" type="presParOf" srcId="{F7A83A64-A20E-4B02-99B4-C81E0BD3A7F1}" destId="{0FBC2790-89C7-4C7D-8A0A-2C1A4F9D0BBA}" srcOrd="1" destOrd="0" presId="urn:microsoft.com/office/officeart/2005/8/layout/orgChart1"/>
    <dgm:cxn modelId="{DEC029D2-35C7-4D7A-A3CC-B75C2C6D1C7F}" type="presParOf" srcId="{B66E3E65-14C5-4128-A1BF-5488F75E88C1}" destId="{5CFDBFEF-EB9B-41D5-8DFE-5D3C1D1F80BF}" srcOrd="1" destOrd="0" presId="urn:microsoft.com/office/officeart/2005/8/layout/orgChart1"/>
    <dgm:cxn modelId="{B42E5E10-0648-4A10-9EDD-512812948771}" type="presParOf" srcId="{B66E3E65-14C5-4128-A1BF-5488F75E88C1}" destId="{A7E71D38-6F62-420D-B2F3-AF736090FD7B}" srcOrd="2" destOrd="0" presId="urn:microsoft.com/office/officeart/2005/8/layout/orgChart1"/>
    <dgm:cxn modelId="{A5735F75-D526-4DB7-80AF-B1AB626EC4E5}" type="presParOf" srcId="{F9D0269E-3E5D-48D1-B62C-8E6925C3BFE9}" destId="{111B8AC0-1174-421C-9B8C-27D6AF2A601D}" srcOrd="2" destOrd="0" presId="urn:microsoft.com/office/officeart/2005/8/layout/orgChart1"/>
    <dgm:cxn modelId="{30AEF286-2E93-4F43-BE8A-1C28D9DA5614}" type="presParOf" srcId="{F9D0269E-3E5D-48D1-B62C-8E6925C3BFE9}" destId="{C8985AF9-FD45-4D95-B9A9-1E65EB72E663}" srcOrd="3" destOrd="0" presId="urn:microsoft.com/office/officeart/2005/8/layout/orgChart1"/>
    <dgm:cxn modelId="{56FEA3B6-6AFC-4535-B423-CC87A7B4E44B}" type="presParOf" srcId="{C8985AF9-FD45-4D95-B9A9-1E65EB72E663}" destId="{C363081D-95EF-4769-9D05-42A110D881A9}" srcOrd="0" destOrd="0" presId="urn:microsoft.com/office/officeart/2005/8/layout/orgChart1"/>
    <dgm:cxn modelId="{B9325CD9-1C4A-4CD9-80A8-81265EBADA62}" type="presParOf" srcId="{C363081D-95EF-4769-9D05-42A110D881A9}" destId="{6D081FEE-E766-4E5D-971D-6ED5E4D23E95}" srcOrd="0" destOrd="0" presId="urn:microsoft.com/office/officeart/2005/8/layout/orgChart1"/>
    <dgm:cxn modelId="{B5F7F33D-CDD2-4CAB-B7AF-3C6058B78499}" type="presParOf" srcId="{C363081D-95EF-4769-9D05-42A110D881A9}" destId="{FB957542-EDE0-4888-8D83-37840D1115A5}" srcOrd="1" destOrd="0" presId="urn:microsoft.com/office/officeart/2005/8/layout/orgChart1"/>
    <dgm:cxn modelId="{253F9B00-AEB3-4459-BD1A-A768990BAA56}" type="presParOf" srcId="{C8985AF9-FD45-4D95-B9A9-1E65EB72E663}" destId="{D4DFF0FA-0666-495C-9886-A9BDACBA380A}" srcOrd="1" destOrd="0" presId="urn:microsoft.com/office/officeart/2005/8/layout/orgChart1"/>
    <dgm:cxn modelId="{63552A83-B008-4977-A2AF-04F7ECFF505F}" type="presParOf" srcId="{C8985AF9-FD45-4D95-B9A9-1E65EB72E663}" destId="{45FED93F-55F0-4B28-B030-BE0B98778DF4}" srcOrd="2" destOrd="0" presId="urn:microsoft.com/office/officeart/2005/8/layout/orgChart1"/>
    <dgm:cxn modelId="{07DC1636-8C56-475F-A107-E5CC9D0FA67D}" type="presParOf" srcId="{F9D0269E-3E5D-48D1-B62C-8E6925C3BFE9}" destId="{B3F74FB1-C38A-4D2B-9192-0D07AAD3BB26}" srcOrd="4" destOrd="0" presId="urn:microsoft.com/office/officeart/2005/8/layout/orgChart1"/>
    <dgm:cxn modelId="{FCC97B62-242D-410A-9A96-4027A0B3F375}" type="presParOf" srcId="{F9D0269E-3E5D-48D1-B62C-8E6925C3BFE9}" destId="{DE2BA2AC-3BC5-4BC5-8C25-D3CC688720FD}" srcOrd="5" destOrd="0" presId="urn:microsoft.com/office/officeart/2005/8/layout/orgChart1"/>
    <dgm:cxn modelId="{5EAB1B71-8ADB-488D-813E-2372B9456782}" type="presParOf" srcId="{DE2BA2AC-3BC5-4BC5-8C25-D3CC688720FD}" destId="{30B28D1C-4527-4927-855B-DEA1EF4B74E2}" srcOrd="0" destOrd="0" presId="urn:microsoft.com/office/officeart/2005/8/layout/orgChart1"/>
    <dgm:cxn modelId="{3AD8DF5D-D3CC-42D0-9B0E-B43D03F96A33}" type="presParOf" srcId="{30B28D1C-4527-4927-855B-DEA1EF4B74E2}" destId="{7B468918-65B9-46B1-8C32-A80DB40C8D6B}" srcOrd="0" destOrd="0" presId="urn:microsoft.com/office/officeart/2005/8/layout/orgChart1"/>
    <dgm:cxn modelId="{847FCC57-EF28-48AC-A179-013BFE43A0E2}" type="presParOf" srcId="{30B28D1C-4527-4927-855B-DEA1EF4B74E2}" destId="{328BCDDD-FA05-41F8-A1B8-7C76740DFADE}" srcOrd="1" destOrd="0" presId="urn:microsoft.com/office/officeart/2005/8/layout/orgChart1"/>
    <dgm:cxn modelId="{2EDBAA61-AAD9-460F-A421-CD3F2C682E23}" type="presParOf" srcId="{DE2BA2AC-3BC5-4BC5-8C25-D3CC688720FD}" destId="{25FBF633-A4DB-4E4F-BB49-CC359031DC82}" srcOrd="1" destOrd="0" presId="urn:microsoft.com/office/officeart/2005/8/layout/orgChart1"/>
    <dgm:cxn modelId="{6B1A134F-EBDD-45B1-9A7D-3CA17204080B}" type="presParOf" srcId="{DE2BA2AC-3BC5-4BC5-8C25-D3CC688720FD}" destId="{C8510227-8CDF-40A4-A7CB-A8E04099CB28}" srcOrd="2" destOrd="0" presId="urn:microsoft.com/office/officeart/2005/8/layout/orgChart1"/>
    <dgm:cxn modelId="{F36FC733-1FF1-49B6-9FEE-63523EBD0AC1}" type="presParOf" srcId="{F9D0269E-3E5D-48D1-B62C-8E6925C3BFE9}" destId="{BD82D6C5-886A-4D00-A566-E7634527D794}" srcOrd="6" destOrd="0" presId="urn:microsoft.com/office/officeart/2005/8/layout/orgChart1"/>
    <dgm:cxn modelId="{B737C88D-2CC0-4A85-B0A1-437FE3211267}" type="presParOf" srcId="{F9D0269E-3E5D-48D1-B62C-8E6925C3BFE9}" destId="{03728842-D0A5-44E2-BD0C-2C487FA10A59}" srcOrd="7" destOrd="0" presId="urn:microsoft.com/office/officeart/2005/8/layout/orgChart1"/>
    <dgm:cxn modelId="{D49971F0-D91B-4545-8A4A-DE6D53B745F3}" type="presParOf" srcId="{03728842-D0A5-44E2-BD0C-2C487FA10A59}" destId="{50CE27CA-A95F-4461-BC24-327FD1CCB297}" srcOrd="0" destOrd="0" presId="urn:microsoft.com/office/officeart/2005/8/layout/orgChart1"/>
    <dgm:cxn modelId="{78DE60A0-6CFA-4036-8041-6A8DDAF5D68A}" type="presParOf" srcId="{50CE27CA-A95F-4461-BC24-327FD1CCB297}" destId="{AE88F2A5-3CAE-4531-8499-A7D8EF15670F}" srcOrd="0" destOrd="0" presId="urn:microsoft.com/office/officeart/2005/8/layout/orgChart1"/>
    <dgm:cxn modelId="{84CF3447-C0D1-4999-A7F6-4EDD7F22E504}" type="presParOf" srcId="{50CE27CA-A95F-4461-BC24-327FD1CCB297}" destId="{DD6F4E22-0C0C-487F-9B3B-8DCFF6CB0897}" srcOrd="1" destOrd="0" presId="urn:microsoft.com/office/officeart/2005/8/layout/orgChart1"/>
    <dgm:cxn modelId="{DD3E775E-2F2F-49E8-AC2D-0CC97DD07E93}" type="presParOf" srcId="{03728842-D0A5-44E2-BD0C-2C487FA10A59}" destId="{9B18B4E5-50A4-447B-B2A4-AA86DF64DC63}" srcOrd="1" destOrd="0" presId="urn:microsoft.com/office/officeart/2005/8/layout/orgChart1"/>
    <dgm:cxn modelId="{1E613039-4119-4D39-8A7A-18C4005E02C5}" type="presParOf" srcId="{9B18B4E5-50A4-447B-B2A4-AA86DF64DC63}" destId="{E0D94B4D-3EFD-461E-A6A9-66D9A0628D6D}" srcOrd="0" destOrd="0" presId="urn:microsoft.com/office/officeart/2005/8/layout/orgChart1"/>
    <dgm:cxn modelId="{95FF9A11-63F6-450B-A362-14A7B9289F19}" type="presParOf" srcId="{9B18B4E5-50A4-447B-B2A4-AA86DF64DC63}" destId="{502BB6EB-3C92-4517-A573-B044F711C6A6}" srcOrd="1" destOrd="0" presId="urn:microsoft.com/office/officeart/2005/8/layout/orgChart1"/>
    <dgm:cxn modelId="{352D6638-82A0-4FCD-803F-451DCED1BA07}" type="presParOf" srcId="{502BB6EB-3C92-4517-A573-B044F711C6A6}" destId="{3A921075-CA25-4979-994E-E25597456C1E}" srcOrd="0" destOrd="0" presId="urn:microsoft.com/office/officeart/2005/8/layout/orgChart1"/>
    <dgm:cxn modelId="{D8CAE32B-AF21-473A-91C3-C44798FAF9D0}" type="presParOf" srcId="{3A921075-CA25-4979-994E-E25597456C1E}" destId="{73D49D29-1E8A-4D65-ACE9-D00AC4F9E937}" srcOrd="0" destOrd="0" presId="urn:microsoft.com/office/officeart/2005/8/layout/orgChart1"/>
    <dgm:cxn modelId="{8331511D-AEB3-44A6-85A2-01C251F2868C}" type="presParOf" srcId="{3A921075-CA25-4979-994E-E25597456C1E}" destId="{60BCBEF2-62F4-407F-B8F3-D1AC558BE89F}" srcOrd="1" destOrd="0" presId="urn:microsoft.com/office/officeart/2005/8/layout/orgChart1"/>
    <dgm:cxn modelId="{4EF01099-96CB-4238-9342-638C50578ABB}" type="presParOf" srcId="{502BB6EB-3C92-4517-A573-B044F711C6A6}" destId="{2B6EE999-E6E7-4C3D-BA24-D9BF8C8BA33A}" srcOrd="1" destOrd="0" presId="urn:microsoft.com/office/officeart/2005/8/layout/orgChart1"/>
    <dgm:cxn modelId="{8DFA893E-249F-4C6B-9815-3C7FBD408B7C}" type="presParOf" srcId="{502BB6EB-3C92-4517-A573-B044F711C6A6}" destId="{F3A67AA6-EA5F-438E-BAD4-26002D4B771B}" srcOrd="2" destOrd="0" presId="urn:microsoft.com/office/officeart/2005/8/layout/orgChart1"/>
    <dgm:cxn modelId="{C821841B-0A78-4EF2-B78B-E80E07090825}" type="presParOf" srcId="{9B18B4E5-50A4-447B-B2A4-AA86DF64DC63}" destId="{68C0A5B4-59D0-4F6C-8ED7-2A934B10DE94}" srcOrd="2" destOrd="0" presId="urn:microsoft.com/office/officeart/2005/8/layout/orgChart1"/>
    <dgm:cxn modelId="{63DA9D05-6B23-4F23-8AA8-B91FBAEC30F4}" type="presParOf" srcId="{9B18B4E5-50A4-447B-B2A4-AA86DF64DC63}" destId="{272DBC67-E9F1-4D55-A1AB-9A195E530CA0}" srcOrd="3" destOrd="0" presId="urn:microsoft.com/office/officeart/2005/8/layout/orgChart1"/>
    <dgm:cxn modelId="{6145840E-CB78-4BF7-9693-2DAE30BFEA7C}" type="presParOf" srcId="{272DBC67-E9F1-4D55-A1AB-9A195E530CA0}" destId="{5E39FFA2-CF64-45EE-892D-A3CEC74D8B5F}" srcOrd="0" destOrd="0" presId="urn:microsoft.com/office/officeart/2005/8/layout/orgChart1"/>
    <dgm:cxn modelId="{FBF78C16-418D-4EE5-B259-94EEFCEFCC41}" type="presParOf" srcId="{5E39FFA2-CF64-45EE-892D-A3CEC74D8B5F}" destId="{510B6E91-03B9-4D66-B342-1E6C919C2F94}" srcOrd="0" destOrd="0" presId="urn:microsoft.com/office/officeart/2005/8/layout/orgChart1"/>
    <dgm:cxn modelId="{43748E3E-2236-4406-82DB-B934A5D4A077}" type="presParOf" srcId="{5E39FFA2-CF64-45EE-892D-A3CEC74D8B5F}" destId="{A2D921F3-8C42-4901-B17A-EE1F7711029D}" srcOrd="1" destOrd="0" presId="urn:microsoft.com/office/officeart/2005/8/layout/orgChart1"/>
    <dgm:cxn modelId="{C77DD62C-02E3-4CB1-92BB-847829CA9FC6}" type="presParOf" srcId="{272DBC67-E9F1-4D55-A1AB-9A195E530CA0}" destId="{005448F0-ED5E-4589-AA0F-2AD9E51047EE}" srcOrd="1" destOrd="0" presId="urn:microsoft.com/office/officeart/2005/8/layout/orgChart1"/>
    <dgm:cxn modelId="{B8217409-F04D-4197-AAB1-61DC6270C335}" type="presParOf" srcId="{272DBC67-E9F1-4D55-A1AB-9A195E530CA0}" destId="{F74ABBEC-5879-4079-8EB5-3B18CD5ECFFD}" srcOrd="2" destOrd="0" presId="urn:microsoft.com/office/officeart/2005/8/layout/orgChart1"/>
    <dgm:cxn modelId="{FC3DC3C7-5B88-4192-BBFE-368148234BBF}" type="presParOf" srcId="{9B18B4E5-50A4-447B-B2A4-AA86DF64DC63}" destId="{49D8EAF5-BAF4-427A-9D6C-C9D9B21D9C56}" srcOrd="4" destOrd="0" presId="urn:microsoft.com/office/officeart/2005/8/layout/orgChart1"/>
    <dgm:cxn modelId="{BE27841F-011D-49D6-935F-38DF2414D189}" type="presParOf" srcId="{9B18B4E5-50A4-447B-B2A4-AA86DF64DC63}" destId="{0D7BD9E7-0F8D-49DC-A132-2C1A016C8A2A}" srcOrd="5" destOrd="0" presId="urn:microsoft.com/office/officeart/2005/8/layout/orgChart1"/>
    <dgm:cxn modelId="{B2EEDB65-49D4-466F-8030-9643BB380099}" type="presParOf" srcId="{0D7BD9E7-0F8D-49DC-A132-2C1A016C8A2A}" destId="{E737313D-A5BE-4393-A00A-AF791403AFA2}" srcOrd="0" destOrd="0" presId="urn:microsoft.com/office/officeart/2005/8/layout/orgChart1"/>
    <dgm:cxn modelId="{43D5A9D1-4E48-4A3E-A3A0-D3B86D51ECDB}" type="presParOf" srcId="{E737313D-A5BE-4393-A00A-AF791403AFA2}" destId="{6A95BACD-F0BD-4D44-9CB8-8677A558946F}" srcOrd="0" destOrd="0" presId="urn:microsoft.com/office/officeart/2005/8/layout/orgChart1"/>
    <dgm:cxn modelId="{968EB047-7D8F-43D4-82F7-88A1C09E7067}" type="presParOf" srcId="{E737313D-A5BE-4393-A00A-AF791403AFA2}" destId="{4DD21DF8-BCB9-45A8-902F-9F857A089988}" srcOrd="1" destOrd="0" presId="urn:microsoft.com/office/officeart/2005/8/layout/orgChart1"/>
    <dgm:cxn modelId="{B9B923FB-C4EE-4C68-91B8-AED8B575D005}" type="presParOf" srcId="{0D7BD9E7-0F8D-49DC-A132-2C1A016C8A2A}" destId="{735A98FA-18D3-4DC8-A560-3048277638D2}" srcOrd="1" destOrd="0" presId="urn:microsoft.com/office/officeart/2005/8/layout/orgChart1"/>
    <dgm:cxn modelId="{92A202B5-D312-4D75-8D3D-8C70AEC01B03}" type="presParOf" srcId="{0D7BD9E7-0F8D-49DC-A132-2C1A016C8A2A}" destId="{41F13A98-3C2B-4C85-ACC8-CEDCD8A6D231}" srcOrd="2" destOrd="0" presId="urn:microsoft.com/office/officeart/2005/8/layout/orgChart1"/>
    <dgm:cxn modelId="{9A112BFF-27C6-4D51-8F3F-1692E718EB46}" type="presParOf" srcId="{9B18B4E5-50A4-447B-B2A4-AA86DF64DC63}" destId="{DC8544C0-E014-48E9-82D0-93E147841061}" srcOrd="6" destOrd="0" presId="urn:microsoft.com/office/officeart/2005/8/layout/orgChart1"/>
    <dgm:cxn modelId="{DB16689C-BF49-40C6-990D-61E1A845992E}" type="presParOf" srcId="{9B18B4E5-50A4-447B-B2A4-AA86DF64DC63}" destId="{38026CE6-1FEA-4444-9076-CCA24DE46FC5}" srcOrd="7" destOrd="0" presId="urn:microsoft.com/office/officeart/2005/8/layout/orgChart1"/>
    <dgm:cxn modelId="{4E748AE4-D289-4C74-B457-510AB9BB37C7}" type="presParOf" srcId="{38026CE6-1FEA-4444-9076-CCA24DE46FC5}" destId="{97B9E37E-CDBE-483D-B1E0-90B6810428B7}" srcOrd="0" destOrd="0" presId="urn:microsoft.com/office/officeart/2005/8/layout/orgChart1"/>
    <dgm:cxn modelId="{ECF7C870-630C-43EC-A94E-74A2DF997D30}" type="presParOf" srcId="{97B9E37E-CDBE-483D-B1E0-90B6810428B7}" destId="{BF2A097C-A854-4BFF-ACC1-22DA2D82C993}" srcOrd="0" destOrd="0" presId="urn:microsoft.com/office/officeart/2005/8/layout/orgChart1"/>
    <dgm:cxn modelId="{2AF8F656-56C7-43DA-B5CD-2E9A0151459D}" type="presParOf" srcId="{97B9E37E-CDBE-483D-B1E0-90B6810428B7}" destId="{E8E1CA34-4CC6-4A85-AB9B-B4B8FE17FC43}" srcOrd="1" destOrd="0" presId="urn:microsoft.com/office/officeart/2005/8/layout/orgChart1"/>
    <dgm:cxn modelId="{88F3426B-8E2B-4DD6-A274-18C9BB7C1DB0}" type="presParOf" srcId="{38026CE6-1FEA-4444-9076-CCA24DE46FC5}" destId="{E1F16ADA-BCD3-4646-A820-62332EFCEB8A}" srcOrd="1" destOrd="0" presId="urn:microsoft.com/office/officeart/2005/8/layout/orgChart1"/>
    <dgm:cxn modelId="{C9FC01FA-CA42-4275-8747-A62F83D83140}" type="presParOf" srcId="{38026CE6-1FEA-4444-9076-CCA24DE46FC5}" destId="{3F840796-A594-499D-9924-A1F48D86DBEF}" srcOrd="2" destOrd="0" presId="urn:microsoft.com/office/officeart/2005/8/layout/orgChart1"/>
    <dgm:cxn modelId="{687FF405-228E-4980-A04A-4ECE7DC1E108}" type="presParOf" srcId="{9B18B4E5-50A4-447B-B2A4-AA86DF64DC63}" destId="{D209590D-82D1-46AB-A181-A42AD9923C1C}" srcOrd="8" destOrd="0" presId="urn:microsoft.com/office/officeart/2005/8/layout/orgChart1"/>
    <dgm:cxn modelId="{B5BB1C35-8E37-45D6-9E85-60550BB89822}" type="presParOf" srcId="{9B18B4E5-50A4-447B-B2A4-AA86DF64DC63}" destId="{6D8E7894-CEB0-4316-A05A-CFA9A06C96F9}" srcOrd="9" destOrd="0" presId="urn:microsoft.com/office/officeart/2005/8/layout/orgChart1"/>
    <dgm:cxn modelId="{99E36B03-2365-4F30-A637-C56E17A479F9}" type="presParOf" srcId="{6D8E7894-CEB0-4316-A05A-CFA9A06C96F9}" destId="{31521C9B-944F-4F6E-BC35-19A174D01D10}" srcOrd="0" destOrd="0" presId="urn:microsoft.com/office/officeart/2005/8/layout/orgChart1"/>
    <dgm:cxn modelId="{5EA18A12-296F-4EA4-993E-4870878D9128}" type="presParOf" srcId="{31521C9B-944F-4F6E-BC35-19A174D01D10}" destId="{89035FE8-7F74-4103-BEDE-D8F004FFF518}" srcOrd="0" destOrd="0" presId="urn:microsoft.com/office/officeart/2005/8/layout/orgChart1"/>
    <dgm:cxn modelId="{F32B5893-D75B-49B9-8730-86E9E81F5655}" type="presParOf" srcId="{31521C9B-944F-4F6E-BC35-19A174D01D10}" destId="{E5F70B16-A86A-47DD-81A7-573C367D97E3}" srcOrd="1" destOrd="0" presId="urn:microsoft.com/office/officeart/2005/8/layout/orgChart1"/>
    <dgm:cxn modelId="{7AE41264-B6FE-4E3D-B3A2-B3CCBE7989B5}" type="presParOf" srcId="{6D8E7894-CEB0-4316-A05A-CFA9A06C96F9}" destId="{701F5CDB-613D-4EA5-8D9A-0C5A4898F1EC}" srcOrd="1" destOrd="0" presId="urn:microsoft.com/office/officeart/2005/8/layout/orgChart1"/>
    <dgm:cxn modelId="{4CE235F3-7842-4872-B93E-5F924767F919}" type="presParOf" srcId="{6D8E7894-CEB0-4316-A05A-CFA9A06C96F9}" destId="{F0F84FAF-94A3-4E2F-8533-DC56ED18F9DA}" srcOrd="2" destOrd="0" presId="urn:microsoft.com/office/officeart/2005/8/layout/orgChart1"/>
    <dgm:cxn modelId="{E70F6593-0433-4AAC-B021-030BC392B083}" type="presParOf" srcId="{9B18B4E5-50A4-447B-B2A4-AA86DF64DC63}" destId="{397DC59E-3EBD-4577-BC28-89240F2186EF}" srcOrd="10" destOrd="0" presId="urn:microsoft.com/office/officeart/2005/8/layout/orgChart1"/>
    <dgm:cxn modelId="{41A819E4-9A41-4A15-9222-6AFF88E361B3}" type="presParOf" srcId="{9B18B4E5-50A4-447B-B2A4-AA86DF64DC63}" destId="{2E2F53F7-C1B2-4ED3-8804-29F3C27B266B}" srcOrd="11" destOrd="0" presId="urn:microsoft.com/office/officeart/2005/8/layout/orgChart1"/>
    <dgm:cxn modelId="{D19E78D6-BD6B-4ADD-B1A1-94194F4AB9DF}" type="presParOf" srcId="{2E2F53F7-C1B2-4ED3-8804-29F3C27B266B}" destId="{3B26DBFB-97B7-4669-BDEA-5E19C73BB383}" srcOrd="0" destOrd="0" presId="urn:microsoft.com/office/officeart/2005/8/layout/orgChart1"/>
    <dgm:cxn modelId="{3B07B656-DF1C-40D9-BD5C-98379D560763}" type="presParOf" srcId="{3B26DBFB-97B7-4669-BDEA-5E19C73BB383}" destId="{452B7485-2381-4925-B29E-CD2EEFC8AAA7}" srcOrd="0" destOrd="0" presId="urn:microsoft.com/office/officeart/2005/8/layout/orgChart1"/>
    <dgm:cxn modelId="{AA0F1848-539C-4F81-9E4A-DEF1745A232C}" type="presParOf" srcId="{3B26DBFB-97B7-4669-BDEA-5E19C73BB383}" destId="{5D56FEBC-8B80-4730-83D5-3E755C397884}" srcOrd="1" destOrd="0" presId="urn:microsoft.com/office/officeart/2005/8/layout/orgChart1"/>
    <dgm:cxn modelId="{59BB45C2-67FE-437D-A750-67428D0666BC}" type="presParOf" srcId="{2E2F53F7-C1B2-4ED3-8804-29F3C27B266B}" destId="{E327C0A5-F856-4BF8-BE3D-E63885B7D68D}" srcOrd="1" destOrd="0" presId="urn:microsoft.com/office/officeart/2005/8/layout/orgChart1"/>
    <dgm:cxn modelId="{0F9F0D54-0695-4FCA-BB9E-5CA0B594EB28}" type="presParOf" srcId="{2E2F53F7-C1B2-4ED3-8804-29F3C27B266B}" destId="{C903F09A-6E6A-455D-9A03-63B32821BFBE}" srcOrd="2" destOrd="0" presId="urn:microsoft.com/office/officeart/2005/8/layout/orgChart1"/>
    <dgm:cxn modelId="{39C5913A-F9B4-4BF5-A7FA-C61B23E248F7}" type="presParOf" srcId="{9B18B4E5-50A4-447B-B2A4-AA86DF64DC63}" destId="{C68DC886-3122-4401-89E2-2D444C525399}" srcOrd="12" destOrd="0" presId="urn:microsoft.com/office/officeart/2005/8/layout/orgChart1"/>
    <dgm:cxn modelId="{A66407B1-6834-43FB-AC43-2261CB2CCA76}" type="presParOf" srcId="{9B18B4E5-50A4-447B-B2A4-AA86DF64DC63}" destId="{FB260946-DE9F-4D36-B004-08B067D5CC9B}" srcOrd="13" destOrd="0" presId="urn:microsoft.com/office/officeart/2005/8/layout/orgChart1"/>
    <dgm:cxn modelId="{E092233C-8102-424A-8484-846539E29F58}" type="presParOf" srcId="{FB260946-DE9F-4D36-B004-08B067D5CC9B}" destId="{C02CE976-A06E-4193-8103-C12E5583EEA2}" srcOrd="0" destOrd="0" presId="urn:microsoft.com/office/officeart/2005/8/layout/orgChart1"/>
    <dgm:cxn modelId="{6A792BB8-E5F0-4648-AA19-1A245E6FF735}" type="presParOf" srcId="{C02CE976-A06E-4193-8103-C12E5583EEA2}" destId="{248667DA-DF7E-41BA-B8DB-D77C54AAE840}" srcOrd="0" destOrd="0" presId="urn:microsoft.com/office/officeart/2005/8/layout/orgChart1"/>
    <dgm:cxn modelId="{D5F37CF7-DEEE-440B-A14D-649C56FF95F3}" type="presParOf" srcId="{C02CE976-A06E-4193-8103-C12E5583EEA2}" destId="{BCEDAB27-9CDD-40C8-8D73-A74A3906F05A}" srcOrd="1" destOrd="0" presId="urn:microsoft.com/office/officeart/2005/8/layout/orgChart1"/>
    <dgm:cxn modelId="{3D4B525C-CAFE-4C27-844C-8F34BFFF8E60}" type="presParOf" srcId="{FB260946-DE9F-4D36-B004-08B067D5CC9B}" destId="{584D79E1-D392-4E6E-9FB1-C056640C970F}" srcOrd="1" destOrd="0" presId="urn:microsoft.com/office/officeart/2005/8/layout/orgChart1"/>
    <dgm:cxn modelId="{0F160441-D898-46B2-8470-9E6CE4412A14}" type="presParOf" srcId="{FB260946-DE9F-4D36-B004-08B067D5CC9B}" destId="{57F60540-5786-4563-922F-755F0AED2D1E}" srcOrd="2" destOrd="0" presId="urn:microsoft.com/office/officeart/2005/8/layout/orgChart1"/>
    <dgm:cxn modelId="{51B79A74-C512-4506-AC71-1E5926E3F759}" type="presParOf" srcId="{9B18B4E5-50A4-447B-B2A4-AA86DF64DC63}" destId="{93E754D9-0E5F-4D61-B8D0-12D41CB4A300}" srcOrd="14" destOrd="0" presId="urn:microsoft.com/office/officeart/2005/8/layout/orgChart1"/>
    <dgm:cxn modelId="{7525C195-6468-4495-AFEC-479F777ED3EF}" type="presParOf" srcId="{9B18B4E5-50A4-447B-B2A4-AA86DF64DC63}" destId="{13D647CD-F517-4464-90B5-57B4D0B30850}" srcOrd="15" destOrd="0" presId="urn:microsoft.com/office/officeart/2005/8/layout/orgChart1"/>
    <dgm:cxn modelId="{481215B6-465C-42B0-9988-B041698D9FA8}" type="presParOf" srcId="{13D647CD-F517-4464-90B5-57B4D0B30850}" destId="{6B0C6B2D-807D-460E-BC82-025687E32961}" srcOrd="0" destOrd="0" presId="urn:microsoft.com/office/officeart/2005/8/layout/orgChart1"/>
    <dgm:cxn modelId="{C6F09C4E-A1D9-4E79-B5A4-027729782F87}" type="presParOf" srcId="{6B0C6B2D-807D-460E-BC82-025687E32961}" destId="{4E136C0B-3E59-411C-9802-1151F66DF03E}" srcOrd="0" destOrd="0" presId="urn:microsoft.com/office/officeart/2005/8/layout/orgChart1"/>
    <dgm:cxn modelId="{91F0AA98-241E-4632-8F70-FCF8C18DEB25}" type="presParOf" srcId="{6B0C6B2D-807D-460E-BC82-025687E32961}" destId="{7B44D6E8-2A07-4A2F-ACB2-5141477BBE1B}" srcOrd="1" destOrd="0" presId="urn:microsoft.com/office/officeart/2005/8/layout/orgChart1"/>
    <dgm:cxn modelId="{EA82AC5F-711D-436A-90D7-97F8C1A99B88}" type="presParOf" srcId="{13D647CD-F517-4464-90B5-57B4D0B30850}" destId="{2F72BF40-FE3F-461E-BBCD-E8F73AE64894}" srcOrd="1" destOrd="0" presId="urn:microsoft.com/office/officeart/2005/8/layout/orgChart1"/>
    <dgm:cxn modelId="{CC0A64B3-F178-4FEE-A7CB-095744BFA14C}" type="presParOf" srcId="{13D647CD-F517-4464-90B5-57B4D0B30850}" destId="{B0C66C47-30A8-4129-A43A-12976021C1A6}" srcOrd="2" destOrd="0" presId="urn:microsoft.com/office/officeart/2005/8/layout/orgChart1"/>
    <dgm:cxn modelId="{A22DC15F-4372-40D2-BEEE-981F7ED8173E}" type="presParOf" srcId="{9B18B4E5-50A4-447B-B2A4-AA86DF64DC63}" destId="{7D7D12C4-2D5F-4B8B-B018-1CAFCAC88CDC}" srcOrd="16" destOrd="0" presId="urn:microsoft.com/office/officeart/2005/8/layout/orgChart1"/>
    <dgm:cxn modelId="{ECBB2FE7-952A-4A76-AB3B-3988BFC08CFE}" type="presParOf" srcId="{9B18B4E5-50A4-447B-B2A4-AA86DF64DC63}" destId="{F7EC8413-5D65-43F2-BAA9-59187F4D234E}" srcOrd="17" destOrd="0" presId="urn:microsoft.com/office/officeart/2005/8/layout/orgChart1"/>
    <dgm:cxn modelId="{4E80D908-96CF-4B0C-9B5E-73F27FBC0548}" type="presParOf" srcId="{F7EC8413-5D65-43F2-BAA9-59187F4D234E}" destId="{9BA3C126-16FE-444B-9525-8CFDC773DCB5}" srcOrd="0" destOrd="0" presId="urn:microsoft.com/office/officeart/2005/8/layout/orgChart1"/>
    <dgm:cxn modelId="{BDEA11D6-D923-405B-B88C-DFAC22E456F8}" type="presParOf" srcId="{9BA3C126-16FE-444B-9525-8CFDC773DCB5}" destId="{5C2ACA41-358A-42CB-9C16-87FFA0154646}" srcOrd="0" destOrd="0" presId="urn:microsoft.com/office/officeart/2005/8/layout/orgChart1"/>
    <dgm:cxn modelId="{8B0B7373-45C7-4E5C-B154-56DD458D6E23}" type="presParOf" srcId="{9BA3C126-16FE-444B-9525-8CFDC773DCB5}" destId="{9AE98C03-985D-484C-8FAE-08F40702064A}" srcOrd="1" destOrd="0" presId="urn:microsoft.com/office/officeart/2005/8/layout/orgChart1"/>
    <dgm:cxn modelId="{E8F335A5-90F5-4723-8053-FA3849A37DF2}" type="presParOf" srcId="{F7EC8413-5D65-43F2-BAA9-59187F4D234E}" destId="{EBFA4F6F-9150-42D2-A3AF-901C618B1445}" srcOrd="1" destOrd="0" presId="urn:microsoft.com/office/officeart/2005/8/layout/orgChart1"/>
    <dgm:cxn modelId="{AE68D9FE-62B2-48DF-B695-F211EAB7FD67}" type="presParOf" srcId="{EBFA4F6F-9150-42D2-A3AF-901C618B1445}" destId="{3F877642-1C8D-45A6-932B-D9418E7E2440}" srcOrd="0" destOrd="0" presId="urn:microsoft.com/office/officeart/2005/8/layout/orgChart1"/>
    <dgm:cxn modelId="{FBBD3177-4000-4D4C-A41C-832F62820A15}" type="presParOf" srcId="{EBFA4F6F-9150-42D2-A3AF-901C618B1445}" destId="{3FA2565E-E41F-4646-992E-E4CA423717BA}" srcOrd="1" destOrd="0" presId="urn:microsoft.com/office/officeart/2005/8/layout/orgChart1"/>
    <dgm:cxn modelId="{62A3B00E-0063-4109-8EA8-64A2048C598E}" type="presParOf" srcId="{3FA2565E-E41F-4646-992E-E4CA423717BA}" destId="{C9D27DAF-C32E-4EC3-BE39-9F3265AE8577}" srcOrd="0" destOrd="0" presId="urn:microsoft.com/office/officeart/2005/8/layout/orgChart1"/>
    <dgm:cxn modelId="{520452ED-EB5D-45EF-B17B-27ED5317FE90}" type="presParOf" srcId="{C9D27DAF-C32E-4EC3-BE39-9F3265AE8577}" destId="{9B4BB34D-492E-4635-B39C-63A223772FFF}" srcOrd="0" destOrd="0" presId="urn:microsoft.com/office/officeart/2005/8/layout/orgChart1"/>
    <dgm:cxn modelId="{A865B4F0-76D7-400D-B206-50F5DD7D9764}" type="presParOf" srcId="{C9D27DAF-C32E-4EC3-BE39-9F3265AE8577}" destId="{0028464A-D615-4991-ADBF-DC51AB9A4A2B}" srcOrd="1" destOrd="0" presId="urn:microsoft.com/office/officeart/2005/8/layout/orgChart1"/>
    <dgm:cxn modelId="{6EFB316E-367B-4D4B-8D68-CC1FDF4B7B33}" type="presParOf" srcId="{3FA2565E-E41F-4646-992E-E4CA423717BA}" destId="{90EF57DE-4673-4379-B0F6-EA5C51C742F0}" srcOrd="1" destOrd="0" presId="urn:microsoft.com/office/officeart/2005/8/layout/orgChart1"/>
    <dgm:cxn modelId="{0C3C04A7-DD25-403A-929C-9D643798B3C4}" type="presParOf" srcId="{3FA2565E-E41F-4646-992E-E4CA423717BA}" destId="{D3151980-CD9D-44CF-B02A-A1704A0448B2}" srcOrd="2" destOrd="0" presId="urn:microsoft.com/office/officeart/2005/8/layout/orgChart1"/>
    <dgm:cxn modelId="{6CE765D4-2A4C-47A6-B564-B0C51EDD7133}" type="presParOf" srcId="{EBFA4F6F-9150-42D2-A3AF-901C618B1445}" destId="{76F9C8A0-450C-489B-80F7-2A4DC2C6F47C}" srcOrd="2" destOrd="0" presId="urn:microsoft.com/office/officeart/2005/8/layout/orgChart1"/>
    <dgm:cxn modelId="{03D495B5-4D0A-4C27-A2EB-12030702A17C}" type="presParOf" srcId="{EBFA4F6F-9150-42D2-A3AF-901C618B1445}" destId="{16F25D35-4C3E-4D6D-A4CF-EAC947B8DC9C}" srcOrd="3" destOrd="0" presId="urn:microsoft.com/office/officeart/2005/8/layout/orgChart1"/>
    <dgm:cxn modelId="{2129EBCC-1C45-4345-8C1E-6C9E2A2F551D}" type="presParOf" srcId="{16F25D35-4C3E-4D6D-A4CF-EAC947B8DC9C}" destId="{D7194287-330C-49C1-969A-39C783F27BF7}" srcOrd="0" destOrd="0" presId="urn:microsoft.com/office/officeart/2005/8/layout/orgChart1"/>
    <dgm:cxn modelId="{CF16A454-BAB0-4D4A-BC70-F233D7429BE8}" type="presParOf" srcId="{D7194287-330C-49C1-969A-39C783F27BF7}" destId="{348002A0-6312-4FBA-9D23-5FE27B1C3550}" srcOrd="0" destOrd="0" presId="urn:microsoft.com/office/officeart/2005/8/layout/orgChart1"/>
    <dgm:cxn modelId="{B80F9997-D389-41CA-96B9-E3AB602BBA45}" type="presParOf" srcId="{D7194287-330C-49C1-969A-39C783F27BF7}" destId="{A0B2966E-4DC2-47E5-A12F-F18C72E22FBB}" srcOrd="1" destOrd="0" presId="urn:microsoft.com/office/officeart/2005/8/layout/orgChart1"/>
    <dgm:cxn modelId="{68D986D0-B805-417E-B8D4-D8F0E7093B93}" type="presParOf" srcId="{16F25D35-4C3E-4D6D-A4CF-EAC947B8DC9C}" destId="{83E71DD9-A23D-4C40-9946-799B6127BA08}" srcOrd="1" destOrd="0" presId="urn:microsoft.com/office/officeart/2005/8/layout/orgChart1"/>
    <dgm:cxn modelId="{B32E5F31-47F7-4634-BE0E-5A8BD250A749}" type="presParOf" srcId="{16F25D35-4C3E-4D6D-A4CF-EAC947B8DC9C}" destId="{310C73D5-9FE1-4796-AD85-3BFA3719EFAB}" srcOrd="2" destOrd="0" presId="urn:microsoft.com/office/officeart/2005/8/layout/orgChart1"/>
    <dgm:cxn modelId="{530AA001-B942-4B60-9486-A939E976FA52}" type="presParOf" srcId="{F7EC8413-5D65-43F2-BAA9-59187F4D234E}" destId="{AF97DD2D-C8B6-4CEC-863B-681AD062EF1E}" srcOrd="2" destOrd="0" presId="urn:microsoft.com/office/officeart/2005/8/layout/orgChart1"/>
    <dgm:cxn modelId="{1DA3EFE0-579F-452E-B008-0FABE796AF3E}" type="presParOf" srcId="{03728842-D0A5-44E2-BD0C-2C487FA10A59}" destId="{F05D746F-C7FC-4D3A-8FFF-B6E76B764951}" srcOrd="2" destOrd="0" presId="urn:microsoft.com/office/officeart/2005/8/layout/orgChart1"/>
    <dgm:cxn modelId="{47D687D8-B1BB-4699-ABFA-1FBAFF94EEFD}" type="presParOf" srcId="{7032B20D-68A1-48C4-B305-0DAEA24B70AE}" destId="{C824406E-3746-4B7D-AC0D-96412F48F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9C8A0-450C-489B-80F7-2A4DC2C6F47C}">
      <dsp:nvSpPr>
        <dsp:cNvPr id="0" name=""/>
        <dsp:cNvSpPr/>
      </dsp:nvSpPr>
      <dsp:spPr>
        <a:xfrm>
          <a:off x="4688882" y="3256456"/>
          <a:ext cx="1063264" cy="1429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9764"/>
              </a:lnTo>
              <a:lnTo>
                <a:pt x="1063264" y="142976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77642-1C8D-45A6-932B-D9418E7E2440}">
      <dsp:nvSpPr>
        <dsp:cNvPr id="0" name=""/>
        <dsp:cNvSpPr/>
      </dsp:nvSpPr>
      <dsp:spPr>
        <a:xfrm>
          <a:off x="4688882" y="3256456"/>
          <a:ext cx="1036418" cy="609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9774"/>
              </a:lnTo>
              <a:lnTo>
                <a:pt x="1036418" y="6097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D12C4-2D5F-4B8B-B018-1CAFCAC88CDC}">
      <dsp:nvSpPr>
        <dsp:cNvPr id="0" name=""/>
        <dsp:cNvSpPr/>
      </dsp:nvSpPr>
      <dsp:spPr>
        <a:xfrm>
          <a:off x="4278533" y="1573643"/>
          <a:ext cx="797325" cy="1199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7511"/>
              </a:lnTo>
              <a:lnTo>
                <a:pt x="797325" y="1097511"/>
              </a:lnTo>
              <a:lnTo>
                <a:pt x="797325" y="119909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754D9-0E5F-4D61-B8D0-12D41CB4A300}">
      <dsp:nvSpPr>
        <dsp:cNvPr id="0" name=""/>
        <dsp:cNvSpPr/>
      </dsp:nvSpPr>
      <dsp:spPr>
        <a:xfrm>
          <a:off x="4278533" y="1573643"/>
          <a:ext cx="801010" cy="148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01"/>
              </a:lnTo>
              <a:lnTo>
                <a:pt x="801010" y="46901"/>
              </a:lnTo>
              <a:lnTo>
                <a:pt x="801010" y="14848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8DC886-3122-4401-89E2-2D444C525399}">
      <dsp:nvSpPr>
        <dsp:cNvPr id="0" name=""/>
        <dsp:cNvSpPr/>
      </dsp:nvSpPr>
      <dsp:spPr>
        <a:xfrm>
          <a:off x="2080994" y="1573643"/>
          <a:ext cx="2197539" cy="1602762"/>
        </a:xfrm>
        <a:custGeom>
          <a:avLst/>
          <a:gdLst/>
          <a:ahLst/>
          <a:cxnLst/>
          <a:rect l="0" t="0" r="0" b="0"/>
          <a:pathLst>
            <a:path>
              <a:moveTo>
                <a:pt x="2197539" y="0"/>
              </a:moveTo>
              <a:lnTo>
                <a:pt x="2197539" y="1501180"/>
              </a:lnTo>
              <a:lnTo>
                <a:pt x="0" y="1501180"/>
              </a:lnTo>
              <a:lnTo>
                <a:pt x="0" y="16027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DC59E-3EBD-4577-BC28-89240F2186EF}">
      <dsp:nvSpPr>
        <dsp:cNvPr id="0" name=""/>
        <dsp:cNvSpPr/>
      </dsp:nvSpPr>
      <dsp:spPr>
        <a:xfrm>
          <a:off x="2051593" y="1573643"/>
          <a:ext cx="2226939" cy="966515"/>
        </a:xfrm>
        <a:custGeom>
          <a:avLst/>
          <a:gdLst/>
          <a:ahLst/>
          <a:cxnLst/>
          <a:rect l="0" t="0" r="0" b="0"/>
          <a:pathLst>
            <a:path>
              <a:moveTo>
                <a:pt x="2226939" y="0"/>
              </a:moveTo>
              <a:lnTo>
                <a:pt x="2226939" y="864934"/>
              </a:lnTo>
              <a:lnTo>
                <a:pt x="0" y="864934"/>
              </a:lnTo>
              <a:lnTo>
                <a:pt x="0" y="96651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9590D-82D1-46AB-A181-A42AD9923C1C}">
      <dsp:nvSpPr>
        <dsp:cNvPr id="0" name=""/>
        <dsp:cNvSpPr/>
      </dsp:nvSpPr>
      <dsp:spPr>
        <a:xfrm>
          <a:off x="2032303" y="1573643"/>
          <a:ext cx="2246230" cy="289869"/>
        </a:xfrm>
        <a:custGeom>
          <a:avLst/>
          <a:gdLst/>
          <a:ahLst/>
          <a:cxnLst/>
          <a:rect l="0" t="0" r="0" b="0"/>
          <a:pathLst>
            <a:path>
              <a:moveTo>
                <a:pt x="2246230" y="0"/>
              </a:moveTo>
              <a:lnTo>
                <a:pt x="2246230" y="188287"/>
              </a:lnTo>
              <a:lnTo>
                <a:pt x="0" y="188287"/>
              </a:lnTo>
              <a:lnTo>
                <a:pt x="0" y="2898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544C0-E014-48E9-82D0-93E147841061}">
      <dsp:nvSpPr>
        <dsp:cNvPr id="0" name=""/>
        <dsp:cNvSpPr/>
      </dsp:nvSpPr>
      <dsp:spPr>
        <a:xfrm>
          <a:off x="730409" y="1573643"/>
          <a:ext cx="3548123" cy="2239008"/>
        </a:xfrm>
        <a:custGeom>
          <a:avLst/>
          <a:gdLst/>
          <a:ahLst/>
          <a:cxnLst/>
          <a:rect l="0" t="0" r="0" b="0"/>
          <a:pathLst>
            <a:path>
              <a:moveTo>
                <a:pt x="3548123" y="0"/>
              </a:moveTo>
              <a:lnTo>
                <a:pt x="3548123" y="2137427"/>
              </a:lnTo>
              <a:lnTo>
                <a:pt x="0" y="2137427"/>
              </a:lnTo>
              <a:lnTo>
                <a:pt x="0" y="223900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D8EAF5-BAF4-427A-9D6C-C9D9B21D9C56}">
      <dsp:nvSpPr>
        <dsp:cNvPr id="0" name=""/>
        <dsp:cNvSpPr/>
      </dsp:nvSpPr>
      <dsp:spPr>
        <a:xfrm>
          <a:off x="711109" y="1573643"/>
          <a:ext cx="3567423" cy="1592661"/>
        </a:xfrm>
        <a:custGeom>
          <a:avLst/>
          <a:gdLst/>
          <a:ahLst/>
          <a:cxnLst/>
          <a:rect l="0" t="0" r="0" b="0"/>
          <a:pathLst>
            <a:path>
              <a:moveTo>
                <a:pt x="3567423" y="0"/>
              </a:moveTo>
              <a:lnTo>
                <a:pt x="3567423" y="1491080"/>
              </a:lnTo>
              <a:lnTo>
                <a:pt x="0" y="1491080"/>
              </a:lnTo>
              <a:lnTo>
                <a:pt x="0" y="159266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0A5B4-59D0-4F6C-8ED7-2A934B10DE94}">
      <dsp:nvSpPr>
        <dsp:cNvPr id="0" name=""/>
        <dsp:cNvSpPr/>
      </dsp:nvSpPr>
      <dsp:spPr>
        <a:xfrm>
          <a:off x="681709" y="1573643"/>
          <a:ext cx="3596824" cy="946315"/>
        </a:xfrm>
        <a:custGeom>
          <a:avLst/>
          <a:gdLst/>
          <a:ahLst/>
          <a:cxnLst/>
          <a:rect l="0" t="0" r="0" b="0"/>
          <a:pathLst>
            <a:path>
              <a:moveTo>
                <a:pt x="3596824" y="0"/>
              </a:moveTo>
              <a:lnTo>
                <a:pt x="3596824" y="844734"/>
              </a:lnTo>
              <a:lnTo>
                <a:pt x="0" y="844734"/>
              </a:lnTo>
              <a:lnTo>
                <a:pt x="0" y="94631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94B4D-3EFD-461E-A6A9-66D9A0628D6D}">
      <dsp:nvSpPr>
        <dsp:cNvPr id="0" name=""/>
        <dsp:cNvSpPr/>
      </dsp:nvSpPr>
      <dsp:spPr>
        <a:xfrm>
          <a:off x="672508" y="1573643"/>
          <a:ext cx="3606024" cy="289869"/>
        </a:xfrm>
        <a:custGeom>
          <a:avLst/>
          <a:gdLst/>
          <a:ahLst/>
          <a:cxnLst/>
          <a:rect l="0" t="0" r="0" b="0"/>
          <a:pathLst>
            <a:path>
              <a:moveTo>
                <a:pt x="3606024" y="0"/>
              </a:moveTo>
              <a:lnTo>
                <a:pt x="3606024" y="188287"/>
              </a:lnTo>
              <a:lnTo>
                <a:pt x="0" y="188287"/>
              </a:lnTo>
              <a:lnTo>
                <a:pt x="0" y="2898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2D6C5-886A-4D00-A566-E7634527D794}">
      <dsp:nvSpPr>
        <dsp:cNvPr id="0" name=""/>
        <dsp:cNvSpPr/>
      </dsp:nvSpPr>
      <dsp:spPr>
        <a:xfrm>
          <a:off x="4278533" y="877652"/>
          <a:ext cx="578325" cy="212270"/>
        </a:xfrm>
        <a:custGeom>
          <a:avLst/>
          <a:gdLst/>
          <a:ahLst/>
          <a:cxnLst/>
          <a:rect l="0" t="0" r="0" b="0"/>
          <a:pathLst>
            <a:path>
              <a:moveTo>
                <a:pt x="578325" y="0"/>
              </a:moveTo>
              <a:lnTo>
                <a:pt x="578325" y="110689"/>
              </a:lnTo>
              <a:lnTo>
                <a:pt x="0" y="110689"/>
              </a:lnTo>
              <a:lnTo>
                <a:pt x="0" y="2122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F74FB1-C38A-4D2B-9192-0D07AAD3BB26}">
      <dsp:nvSpPr>
        <dsp:cNvPr id="0" name=""/>
        <dsp:cNvSpPr/>
      </dsp:nvSpPr>
      <dsp:spPr>
        <a:xfrm>
          <a:off x="4856859" y="877652"/>
          <a:ext cx="1741014" cy="269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850"/>
              </a:lnTo>
              <a:lnTo>
                <a:pt x="1741014" y="167850"/>
              </a:lnTo>
              <a:lnTo>
                <a:pt x="1741014" y="2694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B8AC0-1174-421C-9B8C-27D6AF2A601D}">
      <dsp:nvSpPr>
        <dsp:cNvPr id="0" name=""/>
        <dsp:cNvSpPr/>
      </dsp:nvSpPr>
      <dsp:spPr>
        <a:xfrm>
          <a:off x="4856859" y="877652"/>
          <a:ext cx="3401295" cy="228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618"/>
              </a:lnTo>
              <a:lnTo>
                <a:pt x="3401295" y="126618"/>
              </a:lnTo>
              <a:lnTo>
                <a:pt x="3401295" y="22819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F2F51-5FFF-4D9F-AACD-89E92BAF80CC}">
      <dsp:nvSpPr>
        <dsp:cNvPr id="0" name=""/>
        <dsp:cNvSpPr/>
      </dsp:nvSpPr>
      <dsp:spPr>
        <a:xfrm>
          <a:off x="2347107" y="877652"/>
          <a:ext cx="2509751" cy="228784"/>
        </a:xfrm>
        <a:custGeom>
          <a:avLst/>
          <a:gdLst/>
          <a:ahLst/>
          <a:cxnLst/>
          <a:rect l="0" t="0" r="0" b="0"/>
          <a:pathLst>
            <a:path>
              <a:moveTo>
                <a:pt x="2509751" y="0"/>
              </a:moveTo>
              <a:lnTo>
                <a:pt x="2509751" y="127203"/>
              </a:lnTo>
              <a:lnTo>
                <a:pt x="0" y="127203"/>
              </a:lnTo>
              <a:lnTo>
                <a:pt x="0" y="22878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F97710-EACC-468F-92EE-B5E74D5D0E30}">
      <dsp:nvSpPr>
        <dsp:cNvPr id="0" name=""/>
        <dsp:cNvSpPr/>
      </dsp:nvSpPr>
      <dsp:spPr>
        <a:xfrm>
          <a:off x="4322871" y="333376"/>
          <a:ext cx="1067975" cy="5442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kern="1200" dirty="0" smtClean="0"/>
            <a:t>Mədəniyyət Naziri</a:t>
          </a:r>
          <a:endParaRPr lang="en-US" sz="1000" kern="1200" dirty="0"/>
        </a:p>
      </dsp:txBody>
      <dsp:txXfrm>
        <a:off x="4322871" y="333376"/>
        <a:ext cx="1067975" cy="544276"/>
      </dsp:txXfrm>
    </dsp:sp>
    <dsp:sp modelId="{55C8465C-FF0A-41E4-95E4-D2B0C86B57BB}">
      <dsp:nvSpPr>
        <dsp:cNvPr id="0" name=""/>
        <dsp:cNvSpPr/>
      </dsp:nvSpPr>
      <dsp:spPr>
        <a:xfrm>
          <a:off x="1863388" y="1106437"/>
          <a:ext cx="967439" cy="4837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kern="1200" dirty="0" smtClean="0"/>
            <a:t>Nazir müavini</a:t>
          </a:r>
          <a:endParaRPr lang="en-US" sz="1000" kern="1200" dirty="0"/>
        </a:p>
      </dsp:txBody>
      <dsp:txXfrm>
        <a:off x="1863388" y="1106437"/>
        <a:ext cx="967439" cy="483719"/>
      </dsp:txXfrm>
    </dsp:sp>
    <dsp:sp modelId="{6D081FEE-E766-4E5D-971D-6ED5E4D23E95}">
      <dsp:nvSpPr>
        <dsp:cNvPr id="0" name=""/>
        <dsp:cNvSpPr/>
      </dsp:nvSpPr>
      <dsp:spPr>
        <a:xfrm>
          <a:off x="7774434" y="1105852"/>
          <a:ext cx="967439" cy="4837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kern="1200" dirty="0" smtClean="0"/>
            <a:t>Nazir müavini</a:t>
          </a:r>
          <a:endParaRPr lang="en-US" sz="1000" kern="1200" dirty="0"/>
        </a:p>
      </dsp:txBody>
      <dsp:txXfrm>
        <a:off x="7774434" y="1105852"/>
        <a:ext cx="967439" cy="483719"/>
      </dsp:txXfrm>
    </dsp:sp>
    <dsp:sp modelId="{7B468918-65B9-46B1-8C32-A80DB40C8D6B}">
      <dsp:nvSpPr>
        <dsp:cNvPr id="0" name=""/>
        <dsp:cNvSpPr/>
      </dsp:nvSpPr>
      <dsp:spPr>
        <a:xfrm>
          <a:off x="6114153" y="1147084"/>
          <a:ext cx="967439" cy="4837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kern="1200" dirty="0" smtClean="0"/>
            <a:t>Nazir müavini</a:t>
          </a:r>
          <a:endParaRPr lang="en-US" sz="1000" kern="1200" dirty="0"/>
        </a:p>
      </dsp:txBody>
      <dsp:txXfrm>
        <a:off x="6114153" y="1147084"/>
        <a:ext cx="967439" cy="483719"/>
      </dsp:txXfrm>
    </dsp:sp>
    <dsp:sp modelId="{AE88F2A5-3CAE-4531-8499-A7D8EF15670F}">
      <dsp:nvSpPr>
        <dsp:cNvPr id="0" name=""/>
        <dsp:cNvSpPr/>
      </dsp:nvSpPr>
      <dsp:spPr>
        <a:xfrm>
          <a:off x="3794813" y="1089923"/>
          <a:ext cx="967439" cy="4837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kern="1200" dirty="0" smtClean="0"/>
            <a:t>Nazir müavini</a:t>
          </a:r>
          <a:endParaRPr lang="en-US" sz="1000" kern="1200" dirty="0"/>
        </a:p>
      </dsp:txBody>
      <dsp:txXfrm>
        <a:off x="3794813" y="1089923"/>
        <a:ext cx="967439" cy="483719"/>
      </dsp:txXfrm>
    </dsp:sp>
    <dsp:sp modelId="{73D49D29-1E8A-4D65-ACE9-D00AC4F9E937}">
      <dsp:nvSpPr>
        <dsp:cNvPr id="0" name=""/>
        <dsp:cNvSpPr/>
      </dsp:nvSpPr>
      <dsp:spPr>
        <a:xfrm>
          <a:off x="188788" y="1863512"/>
          <a:ext cx="967439" cy="483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b="0" i="0" kern="1200" dirty="0" smtClean="0"/>
            <a:t>C.Cabbarlı adına "Azərbaycanfilm" kinostudiyası</a:t>
          </a:r>
          <a:endParaRPr lang="en-US" sz="1000" kern="1200" dirty="0"/>
        </a:p>
      </dsp:txBody>
      <dsp:txXfrm>
        <a:off x="188788" y="1863512"/>
        <a:ext cx="967439" cy="483719"/>
      </dsp:txXfrm>
    </dsp:sp>
    <dsp:sp modelId="{510B6E91-03B9-4D66-B342-1E6C919C2F94}">
      <dsp:nvSpPr>
        <dsp:cNvPr id="0" name=""/>
        <dsp:cNvSpPr/>
      </dsp:nvSpPr>
      <dsp:spPr>
        <a:xfrm>
          <a:off x="197989" y="2519958"/>
          <a:ext cx="967439" cy="483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b="0" i="0" kern="1200" dirty="0" smtClean="0"/>
            <a:t>"Salnamə" sənədli filmlər studiyası</a:t>
          </a:r>
          <a:endParaRPr lang="az-Latn-AZ" sz="1000" b="0" i="0" kern="1200" dirty="0"/>
        </a:p>
      </dsp:txBody>
      <dsp:txXfrm>
        <a:off x="197989" y="2519958"/>
        <a:ext cx="967439" cy="483719"/>
      </dsp:txXfrm>
    </dsp:sp>
    <dsp:sp modelId="{6A95BACD-F0BD-4D44-9CB8-8677A558946F}">
      <dsp:nvSpPr>
        <dsp:cNvPr id="0" name=""/>
        <dsp:cNvSpPr/>
      </dsp:nvSpPr>
      <dsp:spPr>
        <a:xfrm>
          <a:off x="227389" y="3166305"/>
          <a:ext cx="967439" cy="483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b="0" i="0" kern="1200" dirty="0" smtClean="0"/>
            <a:t>"Yaddaş" sənədli filmlər studiyası</a:t>
          </a:r>
          <a:endParaRPr lang="az-Latn-AZ" sz="1000" b="0" i="0" kern="1200" dirty="0"/>
        </a:p>
      </dsp:txBody>
      <dsp:txXfrm>
        <a:off x="227389" y="3166305"/>
        <a:ext cx="967439" cy="483719"/>
      </dsp:txXfrm>
    </dsp:sp>
    <dsp:sp modelId="{BF2A097C-A854-4BFF-ACC1-22DA2D82C993}">
      <dsp:nvSpPr>
        <dsp:cNvPr id="0" name=""/>
        <dsp:cNvSpPr/>
      </dsp:nvSpPr>
      <dsp:spPr>
        <a:xfrm>
          <a:off x="246690" y="3812651"/>
          <a:ext cx="967439" cy="483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b="0" i="0" kern="1200" smtClean="0"/>
            <a:t>"Azanfilm" studiyası</a:t>
          </a:r>
          <a:endParaRPr lang="az-Latn-AZ" sz="1000" b="0" i="0" kern="1200"/>
        </a:p>
      </dsp:txBody>
      <dsp:txXfrm>
        <a:off x="246690" y="3812651"/>
        <a:ext cx="967439" cy="483719"/>
      </dsp:txXfrm>
    </dsp:sp>
    <dsp:sp modelId="{89035FE8-7F74-4103-BEDE-D8F004FFF518}">
      <dsp:nvSpPr>
        <dsp:cNvPr id="0" name=""/>
        <dsp:cNvSpPr/>
      </dsp:nvSpPr>
      <dsp:spPr>
        <a:xfrm>
          <a:off x="1548583" y="1863512"/>
          <a:ext cx="967439" cy="483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b="0" i="0" kern="1200" smtClean="0"/>
            <a:t>"Mozalan" studiyası</a:t>
          </a:r>
          <a:endParaRPr lang="az-Latn-AZ" sz="1000" b="0" i="0" kern="1200"/>
        </a:p>
      </dsp:txBody>
      <dsp:txXfrm>
        <a:off x="1548583" y="1863512"/>
        <a:ext cx="967439" cy="483719"/>
      </dsp:txXfrm>
    </dsp:sp>
    <dsp:sp modelId="{452B7485-2381-4925-B29E-CD2EEFC8AAA7}">
      <dsp:nvSpPr>
        <dsp:cNvPr id="0" name=""/>
        <dsp:cNvSpPr/>
      </dsp:nvSpPr>
      <dsp:spPr>
        <a:xfrm>
          <a:off x="1567874" y="2540159"/>
          <a:ext cx="967439" cy="483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b="0" i="0" kern="1200" smtClean="0"/>
            <a:t>"Debüt" studiyası</a:t>
          </a:r>
          <a:endParaRPr lang="az-Latn-AZ" sz="1000" b="0" i="0" kern="1200"/>
        </a:p>
      </dsp:txBody>
      <dsp:txXfrm>
        <a:off x="1567874" y="2540159"/>
        <a:ext cx="967439" cy="483719"/>
      </dsp:txXfrm>
    </dsp:sp>
    <dsp:sp modelId="{248667DA-DF7E-41BA-B8DB-D77C54AAE840}">
      <dsp:nvSpPr>
        <dsp:cNvPr id="0" name=""/>
        <dsp:cNvSpPr/>
      </dsp:nvSpPr>
      <dsp:spPr>
        <a:xfrm>
          <a:off x="1597274" y="3176405"/>
          <a:ext cx="967439" cy="483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b="0" i="0" kern="1200" smtClean="0"/>
            <a:t>"Dublyaj" studiyası</a:t>
          </a:r>
          <a:endParaRPr lang="az-Latn-AZ" sz="1000" b="0" i="0" kern="1200"/>
        </a:p>
      </dsp:txBody>
      <dsp:txXfrm>
        <a:off x="1597274" y="3176405"/>
        <a:ext cx="967439" cy="483719"/>
      </dsp:txXfrm>
    </dsp:sp>
    <dsp:sp modelId="{4E136C0B-3E59-411C-9802-1151F66DF03E}">
      <dsp:nvSpPr>
        <dsp:cNvPr id="0" name=""/>
        <dsp:cNvSpPr/>
      </dsp:nvSpPr>
      <dsp:spPr>
        <a:xfrm>
          <a:off x="4595824" y="1722126"/>
          <a:ext cx="967439" cy="483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b="0" i="0" kern="1200" smtClean="0"/>
            <a:t>Dövlət Film Fondu</a:t>
          </a:r>
          <a:endParaRPr lang="az-Latn-AZ" sz="1000" b="0" i="0" kern="1200"/>
        </a:p>
      </dsp:txBody>
      <dsp:txXfrm>
        <a:off x="4595824" y="1722126"/>
        <a:ext cx="967439" cy="483719"/>
      </dsp:txXfrm>
    </dsp:sp>
    <dsp:sp modelId="{5C2ACA41-358A-42CB-9C16-87FFA0154646}">
      <dsp:nvSpPr>
        <dsp:cNvPr id="0" name=""/>
        <dsp:cNvSpPr/>
      </dsp:nvSpPr>
      <dsp:spPr>
        <a:xfrm>
          <a:off x="4592138" y="2772736"/>
          <a:ext cx="967439" cy="483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kern="1200" dirty="0" smtClean="0"/>
            <a:t>Kino şöbəsi</a:t>
          </a:r>
          <a:endParaRPr lang="en-US" sz="1000" kern="1200" dirty="0"/>
        </a:p>
      </dsp:txBody>
      <dsp:txXfrm>
        <a:off x="4592138" y="2772736"/>
        <a:ext cx="967439" cy="483719"/>
      </dsp:txXfrm>
    </dsp:sp>
    <dsp:sp modelId="{9B4BB34D-492E-4635-B39C-63A223772FFF}">
      <dsp:nvSpPr>
        <dsp:cNvPr id="0" name=""/>
        <dsp:cNvSpPr/>
      </dsp:nvSpPr>
      <dsp:spPr>
        <a:xfrm>
          <a:off x="5725300" y="3555283"/>
          <a:ext cx="1180353" cy="6218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kern="1200" dirty="0" smtClean="0"/>
            <a:t>Kino yaradıcılığı və filmlərin təbliği sektoru</a:t>
          </a:r>
          <a:endParaRPr lang="en-US" sz="1000" kern="1200" dirty="0"/>
        </a:p>
      </dsp:txBody>
      <dsp:txXfrm>
        <a:off x="5725300" y="3555283"/>
        <a:ext cx="1180353" cy="621894"/>
      </dsp:txXfrm>
    </dsp:sp>
    <dsp:sp modelId="{348002A0-6312-4FBA-9D23-5FE27B1C3550}">
      <dsp:nvSpPr>
        <dsp:cNvPr id="0" name=""/>
        <dsp:cNvSpPr/>
      </dsp:nvSpPr>
      <dsp:spPr>
        <a:xfrm>
          <a:off x="5752147" y="4424034"/>
          <a:ext cx="1122849" cy="5243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000" kern="1200" dirty="0" smtClean="0"/>
            <a:t>Milli filmlərin istehsalı və qeydə alınması sektoru</a:t>
          </a:r>
          <a:endParaRPr lang="en-US" sz="1000" kern="1200" dirty="0"/>
        </a:p>
      </dsp:txBody>
      <dsp:txXfrm>
        <a:off x="5752147" y="4424034"/>
        <a:ext cx="1122849" cy="524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4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1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3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9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9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0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0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9D5ED-F83A-4F7F-BD34-8958FCEBEB1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CD652-FF51-49BC-85A0-1BE7BCBB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" t="16897" r="191" b="11634"/>
          <a:stretch/>
        </p:blipFill>
        <p:spPr>
          <a:xfrm>
            <a:off x="-1292" y="0"/>
            <a:ext cx="12193292" cy="68587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4275" y="1690708"/>
            <a:ext cx="6727737" cy="27392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az-Latn-AZ" sz="4400" dirty="0" smtClean="0">
                <a:solidFill>
                  <a:schemeClr val="accent5">
                    <a:lumMod val="75000"/>
                  </a:schemeClr>
                </a:solidFill>
              </a:rPr>
              <a:t>Kinematoqrafiya sahəsində islahatlar </a:t>
            </a:r>
          </a:p>
          <a:p>
            <a:endParaRPr lang="az-Latn-AZ" sz="4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az-Latn-AZ" sz="4000" dirty="0" smtClean="0">
                <a:solidFill>
                  <a:schemeClr val="accent5">
                    <a:lumMod val="75000"/>
                  </a:schemeClr>
                </a:solidFill>
              </a:rPr>
              <a:t>Fikrin Bəktaşi </a:t>
            </a:r>
            <a:endParaRPr lang="en-US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37737" y="5257800"/>
            <a:ext cx="2050414" cy="1304289"/>
            <a:chOff x="0" y="0"/>
            <a:chExt cx="1143000" cy="641900"/>
          </a:xfrm>
        </p:grpSpPr>
        <p:pic>
          <p:nvPicPr>
            <p:cNvPr id="7" name="Picture 6" descr="Macintosh HD:WORK:EU:Online_PDF:Word template:flag_yellow_high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092" y="0"/>
              <a:ext cx="434975" cy="2876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Text Box 5"/>
            <p:cNvSpPr txBox="1"/>
            <p:nvPr/>
          </p:nvSpPr>
          <p:spPr>
            <a:xfrm>
              <a:off x="0" y="345990"/>
              <a:ext cx="1143000" cy="2959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600" dirty="0">
                  <a:solidFill>
                    <a:srgbClr val="353535"/>
                  </a:solidFill>
                  <a:effectLst/>
                  <a:latin typeface="Helvetica" panose="020B0604020202020204" pitchFamily="34" charset="0"/>
                  <a:ea typeface="MS Mincho"/>
                  <a:cs typeface="Times New Roman" panose="02020603050405020304" pitchFamily="18" charset="0"/>
                </a:rPr>
                <a:t>The </a:t>
              </a:r>
              <a:r>
                <a:rPr lang="en-US" sz="600" dirty="0" err="1">
                  <a:solidFill>
                    <a:srgbClr val="353535"/>
                  </a:solidFill>
                  <a:effectLst/>
                  <a:latin typeface="Helvetica" panose="020B0604020202020204" pitchFamily="34" charset="0"/>
                  <a:ea typeface="MS Mincho"/>
                  <a:cs typeface="Times New Roman" panose="02020603050405020304" pitchFamily="18" charset="0"/>
                </a:rPr>
                <a:t>Programmeme</a:t>
              </a:r>
              <a:r>
                <a:rPr lang="en-US" sz="600" dirty="0">
                  <a:solidFill>
                    <a:srgbClr val="353535"/>
                  </a:solidFill>
                  <a:effectLst/>
                  <a:latin typeface="Helvetica" panose="020B0604020202020204" pitchFamily="34" charset="0"/>
                  <a:ea typeface="MS Mincho"/>
                  <a:cs typeface="Times New Roman" panose="02020603050405020304" pitchFamily="18" charset="0"/>
                </a:rPr>
                <a:t> is funded by the European Union</a:t>
              </a:r>
              <a:endParaRPr lang="en-US" sz="1200" dirty="0">
                <a:effectLst/>
                <a:ea typeface="MS Mincho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en-US" sz="600" dirty="0">
                  <a:effectLst/>
                  <a:latin typeface="Helvetica" panose="020B0604020202020204" pitchFamily="34" charset="0"/>
                  <a:ea typeface="MS Mincho"/>
                  <a:cs typeface="Times New Roman" panose="02020603050405020304" pitchFamily="18" charset="0"/>
                </a:rPr>
                <a:t> </a:t>
              </a:r>
              <a:endParaRPr lang="en-US" sz="1200" dirty="0">
                <a:effectLst/>
                <a:ea typeface="MS Mincho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761358" y="5155288"/>
            <a:ext cx="7117080" cy="1304289"/>
            <a:chOff x="0" y="0"/>
            <a:chExt cx="4206394" cy="734575"/>
          </a:xfrm>
        </p:grpSpPr>
        <p:pic>
          <p:nvPicPr>
            <p:cNvPr id="10" name="Picture 9" descr="Macintosh HD:WORK:EU:BRAND_MATERIALS:LOGO_line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78" y="0"/>
              <a:ext cx="4109085" cy="34480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Text Box 23"/>
            <p:cNvSpPr txBox="1"/>
            <p:nvPr/>
          </p:nvSpPr>
          <p:spPr>
            <a:xfrm>
              <a:off x="0" y="362465"/>
              <a:ext cx="4206394" cy="372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600" dirty="0">
                  <a:solidFill>
                    <a:srgbClr val="353535"/>
                  </a:solidFill>
                  <a:effectLst/>
                  <a:latin typeface="Helvetica Neue"/>
                  <a:ea typeface="MS Mincho"/>
                  <a:cs typeface="Helvetica" panose="020B0604020202020204" pitchFamily="34" charset="0"/>
                </a:rPr>
                <a:t>The </a:t>
              </a:r>
              <a:r>
                <a:rPr lang="en-US" sz="600" dirty="0" err="1">
                  <a:solidFill>
                    <a:srgbClr val="353535"/>
                  </a:solidFill>
                  <a:effectLst/>
                  <a:latin typeface="Helvetica Neue"/>
                  <a:ea typeface="MS Mincho"/>
                  <a:cs typeface="Helvetica" panose="020B0604020202020204" pitchFamily="34" charset="0"/>
                </a:rPr>
                <a:t>Programmeme</a:t>
              </a:r>
              <a:r>
                <a:rPr lang="en-US" sz="600" dirty="0">
                  <a:solidFill>
                    <a:srgbClr val="353535"/>
                  </a:solidFill>
                  <a:effectLst/>
                  <a:latin typeface="Helvetica Neue"/>
                  <a:ea typeface="MS Mincho"/>
                  <a:cs typeface="Helvetica" panose="020B0604020202020204" pitchFamily="34" charset="0"/>
                </a:rPr>
                <a:t> is implemented by a consortium led by the British Council, in partnership with the Soros Foundation Moldova, the National Center for Culture of Poland and the Goethe-</a:t>
              </a:r>
              <a:r>
                <a:rPr lang="en-US" sz="600" dirty="0" err="1">
                  <a:solidFill>
                    <a:srgbClr val="353535"/>
                  </a:solidFill>
                  <a:effectLst/>
                  <a:latin typeface="Helvetica Neue"/>
                  <a:ea typeface="MS Mincho"/>
                  <a:cs typeface="Helvetica" panose="020B0604020202020204" pitchFamily="34" charset="0"/>
                </a:rPr>
                <a:t>Institut</a:t>
              </a:r>
              <a:endParaRPr lang="en-US" sz="1200" dirty="0">
                <a:effectLst/>
                <a:ea typeface="MS Mincho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971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Azərbaycanda kino islahatları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Qanunvericilik sahəsində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Dövlət sifarişinə dair filmlərin seçilməsi meyarlarının qanuna əlavə edilməsi təklif edilir (Hesablama Palatasının təklifləri 2013-cü il) 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F</a:t>
            </a:r>
            <a:r>
              <a:rPr lang="en-US" dirty="0" err="1" smtClean="0">
                <a:solidFill>
                  <a:srgbClr val="002060"/>
                </a:solidFill>
              </a:rPr>
              <a:t>ilmlərin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keyfiyyətinin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artırılması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stimullaşdırılması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məqsədilə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filmlərin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dövlət</a:t>
            </a:r>
            <a:r>
              <a:rPr lang="az-Latn-AZ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büdcəsindən</a:t>
            </a:r>
            <a:r>
              <a:rPr lang="en-US" dirty="0" smtClean="0">
                <a:solidFill>
                  <a:srgbClr val="002060"/>
                </a:solidFill>
              </a:rPr>
              <a:t> tam </a:t>
            </a:r>
            <a:r>
              <a:rPr lang="en-US" dirty="0" err="1" smtClean="0">
                <a:solidFill>
                  <a:srgbClr val="002060"/>
                </a:solidFill>
              </a:rPr>
              <a:t>maliyyələşdirmə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sistemindən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imtina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edib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birgə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qismən</a:t>
            </a:r>
            <a:r>
              <a:rPr lang="az-Latn-AZ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maliyyələşdirmə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formasına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keçirilməsi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az-Latn-AZ" dirty="0" smtClean="0">
                <a:solidFill>
                  <a:srgbClr val="002060"/>
                </a:solidFill>
              </a:rPr>
              <a:t>təklif edilir (Hesablama Palatasının təklifləri 2013-cü il) </a:t>
            </a:r>
          </a:p>
          <a:p>
            <a:pPr lvl="1" algn="just"/>
            <a:r>
              <a:rPr lang="en-US" dirty="0" err="1" smtClean="0">
                <a:solidFill>
                  <a:srgbClr val="002060"/>
                </a:solidFill>
              </a:rPr>
              <a:t>Eyni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zamanda</a:t>
            </a:r>
            <a:r>
              <a:rPr lang="en-US" dirty="0" smtClean="0">
                <a:solidFill>
                  <a:srgbClr val="002060"/>
                </a:solidFill>
              </a:rPr>
              <a:t>, “Kino </a:t>
            </a:r>
            <a:r>
              <a:rPr lang="en-US" dirty="0" err="1" smtClean="0">
                <a:solidFill>
                  <a:srgbClr val="002060"/>
                </a:solidFill>
              </a:rPr>
              <a:t>haqqında</a:t>
            </a:r>
            <a:r>
              <a:rPr lang="en-US" dirty="0" smtClean="0">
                <a:solidFill>
                  <a:srgbClr val="002060"/>
                </a:solidFill>
              </a:rPr>
              <a:t>” Azərbaycan </a:t>
            </a:r>
            <a:r>
              <a:rPr lang="az-Latn-AZ" dirty="0" smtClean="0">
                <a:solidFill>
                  <a:srgbClr val="002060"/>
                </a:solidFill>
              </a:rPr>
              <a:t>R</a:t>
            </a:r>
            <a:r>
              <a:rPr lang="en-US" dirty="0" err="1" smtClean="0">
                <a:solidFill>
                  <a:srgbClr val="002060"/>
                </a:solidFill>
              </a:rPr>
              <a:t>espublikasının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Qanununa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müştərək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filmlərin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çəkilməsi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xarici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mütəxəssislərin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yerli</a:t>
            </a:r>
            <a:r>
              <a:rPr lang="en-US" dirty="0" smtClean="0">
                <a:solidFill>
                  <a:srgbClr val="002060"/>
                </a:solidFill>
              </a:rPr>
              <a:t> film </a:t>
            </a:r>
            <a:r>
              <a:rPr lang="en-US" dirty="0" err="1" smtClean="0">
                <a:solidFill>
                  <a:srgbClr val="002060"/>
                </a:solidFill>
              </a:rPr>
              <a:t>istehsalına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cəlb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edilməsi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ilə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bağlı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yeni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müddəaların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daxil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edilməsini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zəruri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hesab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edir</a:t>
            </a:r>
            <a:r>
              <a:rPr lang="az-Latn-AZ" dirty="0">
                <a:solidFill>
                  <a:srgbClr val="002060"/>
                </a:solidFill>
              </a:rPr>
              <a:t> </a:t>
            </a:r>
            <a:r>
              <a:rPr lang="az-Latn-AZ" dirty="0" smtClean="0">
                <a:solidFill>
                  <a:srgbClr val="002060"/>
                </a:solidFill>
              </a:rPr>
              <a:t>(Hesablama Palatası 2013-cü il)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Macintosh HD:WORK:EU:BRAND_MATERIALS:LOGOS:Culture_logo_ENG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260" y="5476589"/>
            <a:ext cx="1407160" cy="80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77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Azərbaycanda kino islahatları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z-Latn-AZ" dirty="0" smtClean="0">
                <a:solidFill>
                  <a:srgbClr val="002060"/>
                </a:solidFill>
              </a:rPr>
              <a:t>Qanunvericilik sahəsində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Prodüser şirkətlərinin film layihələrinə (meyarlar əsasında) maliyyə dəstəyinin </a:t>
            </a:r>
            <a:r>
              <a:rPr lang="az-Latn-AZ" b="1" dirty="0" smtClean="0">
                <a:solidFill>
                  <a:srgbClr val="FF0000"/>
                </a:solidFill>
              </a:rPr>
              <a:t>həddi </a:t>
            </a:r>
            <a:r>
              <a:rPr lang="az-Latn-AZ" dirty="0" smtClean="0">
                <a:solidFill>
                  <a:srgbClr val="002060"/>
                </a:solidFill>
              </a:rPr>
              <a:t>və </a:t>
            </a:r>
            <a:r>
              <a:rPr lang="az-Latn-AZ" dirty="0" smtClean="0">
                <a:solidFill>
                  <a:srgbClr val="002060"/>
                </a:solidFill>
              </a:rPr>
              <a:t>göstərilməsi </a:t>
            </a:r>
            <a:r>
              <a:rPr lang="az-Latn-AZ" b="1" dirty="0" smtClean="0">
                <a:solidFill>
                  <a:srgbClr val="FF0000"/>
                </a:solidFill>
              </a:rPr>
              <a:t>mexanizmlərinin</a:t>
            </a:r>
            <a:r>
              <a:rPr lang="az-Latn-AZ" dirty="0" smtClean="0">
                <a:solidFill>
                  <a:srgbClr val="002060"/>
                </a:solidFill>
              </a:rPr>
              <a:t> </a:t>
            </a:r>
            <a:r>
              <a:rPr lang="az-Latn-AZ" dirty="0" smtClean="0">
                <a:solidFill>
                  <a:srgbClr val="002060"/>
                </a:solidFill>
              </a:rPr>
              <a:t>Qanunda </a:t>
            </a:r>
            <a:r>
              <a:rPr lang="az-Latn-AZ" dirty="0" smtClean="0">
                <a:solidFill>
                  <a:srgbClr val="002060"/>
                </a:solidFill>
              </a:rPr>
              <a:t>əks edilməsi;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Qanunda </a:t>
            </a:r>
            <a:r>
              <a:rPr lang="az-Latn-AZ" b="1" dirty="0" smtClean="0">
                <a:solidFill>
                  <a:srgbClr val="FF0000"/>
                </a:solidFill>
              </a:rPr>
              <a:t>xarici film istehsalçılarının </a:t>
            </a:r>
            <a:r>
              <a:rPr lang="az-Latn-AZ" dirty="0" smtClean="0">
                <a:solidFill>
                  <a:srgbClr val="002060"/>
                </a:solidFill>
              </a:rPr>
              <a:t>Azərbaycana cəlb edilməsinə dair geniş vəzifələrin müəyyən edilməsi;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Qanunda</a:t>
            </a:r>
            <a:r>
              <a:rPr lang="az-Latn-AZ" dirty="0" smtClean="0">
                <a:solidFill>
                  <a:srgbClr val="002060"/>
                </a:solidFill>
              </a:rPr>
              <a:t>, Gömrük Tarifi haqqında Qanunda, Vergi Məcəlləsində idxal rüsumlarından müddətli </a:t>
            </a:r>
            <a:r>
              <a:rPr lang="az-Latn-AZ" b="1" dirty="0" smtClean="0">
                <a:solidFill>
                  <a:srgbClr val="FF0000"/>
                </a:solidFill>
              </a:rPr>
              <a:t>azadolmaların</a:t>
            </a:r>
            <a:r>
              <a:rPr lang="az-Latn-AZ" dirty="0" smtClean="0">
                <a:solidFill>
                  <a:srgbClr val="002060"/>
                </a:solidFill>
              </a:rPr>
              <a:t> müəyyən edilməsi;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«</a:t>
            </a:r>
            <a:r>
              <a:rPr lang="az-Latn-AZ" dirty="0" smtClean="0">
                <a:solidFill>
                  <a:srgbClr val="002060"/>
                </a:solidFill>
              </a:rPr>
              <a:t>Milli film» konsepsiyasının yenilənməsi, status almış </a:t>
            </a:r>
            <a:r>
              <a:rPr lang="az-Latn-AZ" b="1" dirty="0" smtClean="0">
                <a:solidFill>
                  <a:srgbClr val="FF0000"/>
                </a:solidFill>
              </a:rPr>
              <a:t>filmlərə güzəştlərin </a:t>
            </a:r>
            <a:r>
              <a:rPr lang="az-Latn-AZ" dirty="0" smtClean="0">
                <a:solidFill>
                  <a:srgbClr val="002060"/>
                </a:solidFill>
              </a:rPr>
              <a:t>müəyyən edilməsi</a:t>
            </a:r>
            <a:r>
              <a:rPr lang="az-Latn-AZ" dirty="0" smtClean="0">
                <a:solidFill>
                  <a:srgbClr val="002060"/>
                </a:solidFill>
              </a:rPr>
              <a:t>;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Film </a:t>
            </a:r>
            <a:r>
              <a:rPr lang="az-Latn-AZ" dirty="0">
                <a:solidFill>
                  <a:srgbClr val="002060"/>
                </a:solidFill>
              </a:rPr>
              <a:t>istehsalına </a:t>
            </a:r>
            <a:r>
              <a:rPr lang="az-Latn-AZ" b="1" dirty="0">
                <a:solidFill>
                  <a:srgbClr val="FF0000"/>
                </a:solidFill>
              </a:rPr>
              <a:t>müddətli vergi güzəştlərinə </a:t>
            </a:r>
            <a:r>
              <a:rPr lang="az-Latn-AZ" dirty="0">
                <a:solidFill>
                  <a:srgbClr val="002060"/>
                </a:solidFill>
              </a:rPr>
              <a:t>dair Qanuna və Vergi Məcəlləsinə </a:t>
            </a:r>
            <a:r>
              <a:rPr lang="az-Latn-AZ" dirty="0" smtClean="0">
                <a:solidFill>
                  <a:srgbClr val="002060"/>
                </a:solidFill>
              </a:rPr>
              <a:t>maddələrin </a:t>
            </a:r>
            <a:r>
              <a:rPr lang="az-Latn-AZ" dirty="0">
                <a:solidFill>
                  <a:srgbClr val="002060"/>
                </a:solidFill>
              </a:rPr>
              <a:t>əlavə edilməsi;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Milli </a:t>
            </a:r>
            <a:r>
              <a:rPr lang="az-Latn-AZ" dirty="0">
                <a:solidFill>
                  <a:srgbClr val="002060"/>
                </a:solidFill>
              </a:rPr>
              <a:t>filmlərin </a:t>
            </a:r>
            <a:r>
              <a:rPr lang="az-Latn-AZ" b="1" dirty="0">
                <a:solidFill>
                  <a:srgbClr val="FF0000"/>
                </a:solidFill>
              </a:rPr>
              <a:t>beynəlxalq təbliğat</a:t>
            </a:r>
            <a:r>
              <a:rPr lang="az-Latn-AZ" dirty="0">
                <a:solidFill>
                  <a:srgbClr val="002060"/>
                </a:solidFill>
              </a:rPr>
              <a:t>ına aid dövlətin vəzifələrinin müəyyən edilməsi;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Milli və xarici filmlərin </a:t>
            </a:r>
            <a:r>
              <a:rPr lang="az-Latn-AZ" b="1" dirty="0" smtClean="0">
                <a:solidFill>
                  <a:srgbClr val="FF0000"/>
                </a:solidFill>
              </a:rPr>
              <a:t>distribusiya</a:t>
            </a:r>
            <a:r>
              <a:rPr lang="az-Latn-AZ" dirty="0" smtClean="0">
                <a:solidFill>
                  <a:srgbClr val="002060"/>
                </a:solidFill>
              </a:rPr>
              <a:t>sının </a:t>
            </a:r>
            <a:r>
              <a:rPr lang="az-Latn-AZ" dirty="0">
                <a:solidFill>
                  <a:srgbClr val="002060"/>
                </a:solidFill>
              </a:rPr>
              <a:t>tənzimlənməsi </a:t>
            </a:r>
            <a:r>
              <a:rPr lang="az-Latn-AZ" dirty="0" smtClean="0">
                <a:solidFill>
                  <a:srgbClr val="002060"/>
                </a:solidFill>
              </a:rPr>
              <a:t>qaydalarının </a:t>
            </a:r>
            <a:r>
              <a:rPr lang="az-Latn-AZ" dirty="0">
                <a:solidFill>
                  <a:srgbClr val="002060"/>
                </a:solidFill>
              </a:rPr>
              <a:t>Qanunda əks edilməsi</a:t>
            </a:r>
            <a:r>
              <a:rPr lang="az-Latn-AZ" dirty="0" smtClean="0">
                <a:solidFill>
                  <a:srgbClr val="002060"/>
                </a:solidFill>
              </a:rPr>
              <a:t>;</a:t>
            </a:r>
          </a:p>
          <a:p>
            <a:pPr lvl="1"/>
            <a:endParaRPr lang="az-Latn-AZ" dirty="0">
              <a:solidFill>
                <a:srgbClr val="002060"/>
              </a:solidFill>
            </a:endParaRPr>
          </a:p>
          <a:p>
            <a:pPr lvl="1"/>
            <a:endParaRPr lang="az-Latn-AZ" dirty="0" smtClean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Macintosh HD:WORK:EU:BRAND_MATERIALS:LOGOS:Culture_logo_ENG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260" y="5476589"/>
            <a:ext cx="1407160" cy="80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482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Azərbaycanda kino islahatları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z-Latn-AZ" dirty="0" smtClean="0">
                <a:solidFill>
                  <a:srgbClr val="002060"/>
                </a:solidFill>
              </a:rPr>
              <a:t>Mədəniyyət və Turizm Nazirliyinin </a:t>
            </a:r>
            <a:r>
              <a:rPr lang="az-Latn-AZ" b="1" dirty="0" smtClean="0">
                <a:solidFill>
                  <a:srgbClr val="FF0000"/>
                </a:solidFill>
              </a:rPr>
              <a:t>müasir idarəetmə prinsipləri </a:t>
            </a:r>
            <a:r>
              <a:rPr lang="az-Latn-AZ" dirty="0" smtClean="0">
                <a:solidFill>
                  <a:srgbClr val="002060"/>
                </a:solidFill>
              </a:rPr>
              <a:t>üzərində qurulan yeni </a:t>
            </a:r>
            <a:r>
              <a:rPr lang="az-Latn-AZ" dirty="0" smtClean="0">
                <a:solidFill>
                  <a:srgbClr val="002060"/>
                </a:solidFill>
              </a:rPr>
              <a:t>strukturlarının yaradılması: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Kino </a:t>
            </a:r>
            <a:r>
              <a:rPr lang="az-Latn-AZ" dirty="0" smtClean="0">
                <a:solidFill>
                  <a:srgbClr val="002060"/>
                </a:solidFill>
              </a:rPr>
              <a:t>mərkəzi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Kino fondu(maliyyə)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Kino institutu</a:t>
            </a:r>
          </a:p>
          <a:p>
            <a:pPr lvl="1"/>
            <a:r>
              <a:rPr lang="az-Latn-AZ" dirty="0">
                <a:solidFill>
                  <a:srgbClr val="002060"/>
                </a:solidFill>
              </a:rPr>
              <a:t>Film komissiyası</a:t>
            </a:r>
          </a:p>
          <a:p>
            <a:pPr lvl="1"/>
            <a:r>
              <a:rPr lang="az-Latn-AZ" b="1" dirty="0" smtClean="0">
                <a:solidFill>
                  <a:srgbClr val="FF0000"/>
                </a:solidFill>
              </a:rPr>
              <a:t>Kino </a:t>
            </a:r>
            <a:r>
              <a:rPr lang="az-Latn-AZ" b="1" dirty="0" smtClean="0">
                <a:solidFill>
                  <a:srgbClr val="FF0000"/>
                </a:solidFill>
              </a:rPr>
              <a:t>sənaye parkı</a:t>
            </a:r>
            <a:r>
              <a:rPr lang="az-Latn-AZ" dirty="0" smtClean="0">
                <a:solidFill>
                  <a:srgbClr val="002060"/>
                </a:solidFill>
              </a:rPr>
              <a:t>nın yaradılması</a:t>
            </a:r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Macintosh HD:WORK:EU:BRAND_MATERIALS:LOGOS:Culture_logo_ENG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260" y="5476589"/>
            <a:ext cx="1407160" cy="80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20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Azərbaycanda kino islahatları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z-Latn-AZ" dirty="0" smtClean="0">
                <a:solidFill>
                  <a:srgbClr val="002060"/>
                </a:solidFill>
              </a:rPr>
              <a:t>Beynəlxalq əməkdaşlıq sahəsində</a:t>
            </a:r>
          </a:p>
          <a:p>
            <a:pPr lvl="1"/>
            <a:r>
              <a:rPr lang="az-Latn-AZ" dirty="0">
                <a:solidFill>
                  <a:srgbClr val="002060"/>
                </a:solidFill>
              </a:rPr>
              <a:t>Birgə film istehsalı konvensiyası çərçivəsində birgə film istehsalını təşkil etmək </a:t>
            </a:r>
            <a:r>
              <a:rPr lang="az-Latn-AZ" b="1" dirty="0">
                <a:solidFill>
                  <a:srgbClr val="FF0000"/>
                </a:solidFill>
              </a:rPr>
              <a:t>(dövlət proqramı 2018</a:t>
            </a:r>
            <a:r>
              <a:rPr lang="az-Latn-AZ" b="1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az-Latn-AZ" dirty="0">
                <a:solidFill>
                  <a:srgbClr val="002060"/>
                </a:solidFill>
              </a:rPr>
              <a:t>EURİMAGE - üzv olmaq </a:t>
            </a:r>
            <a:r>
              <a:rPr lang="az-Latn-AZ" b="1" dirty="0">
                <a:solidFill>
                  <a:srgbClr val="FF0000"/>
                </a:solidFill>
              </a:rPr>
              <a:t>(dövlət proqramı 2009)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İkitərəfli </a:t>
            </a:r>
            <a:r>
              <a:rPr lang="az-Latn-AZ" dirty="0" smtClean="0">
                <a:solidFill>
                  <a:srgbClr val="002060"/>
                </a:solidFill>
              </a:rPr>
              <a:t>əməkdaşlıq müqavilələri çərçivəsində vahid kino məkanının qurulmasına, birgə film istehsalına, yerli prodüserlərin maliyyə üçün fondlara birbaşa müraciət etmələrinə nail olmaq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EUFCN </a:t>
            </a:r>
            <a:r>
              <a:rPr lang="az-Latn-AZ" dirty="0" smtClean="0">
                <a:solidFill>
                  <a:srgbClr val="002060"/>
                </a:solidFill>
              </a:rPr>
              <a:t>– üzv olmaq (film komissiyası)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European Film Promotion - üzv olmaq (kino mərkəzi)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European Audiovisual Observatory – üzv olmaq (kino mərkəzi)</a:t>
            </a:r>
          </a:p>
          <a:p>
            <a:pPr lvl="1"/>
            <a:endParaRPr lang="az-Latn-AZ" b="1" dirty="0">
              <a:solidFill>
                <a:srgbClr val="FF0000"/>
              </a:solidFill>
            </a:endParaRP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 </a:t>
            </a:r>
            <a:endParaRPr lang="az-Latn-AZ" dirty="0" smtClean="0">
              <a:solidFill>
                <a:srgbClr val="002060"/>
              </a:solidFill>
            </a:endParaRPr>
          </a:p>
          <a:p>
            <a:pPr lvl="1"/>
            <a:endParaRPr lang="az-Latn-AZ" dirty="0" smtClean="0">
              <a:solidFill>
                <a:srgbClr val="002060"/>
              </a:solidFill>
            </a:endParaRP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Macintosh HD:WORK:EU:BRAND_MATERIALS:LOGOS:Culture_logo_ENG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260" y="5476589"/>
            <a:ext cx="1407160" cy="80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37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Hansı islahatlara ütünlük verilməlidir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z-Latn-AZ" dirty="0" smtClean="0">
                <a:solidFill>
                  <a:srgbClr val="002060"/>
                </a:solidFill>
              </a:rPr>
              <a:t>Qanunvericilik islahatları</a:t>
            </a:r>
            <a:endParaRPr lang="az-Latn-AZ" dirty="0" smtClean="0">
              <a:solidFill>
                <a:srgbClr val="002060"/>
              </a:solidFill>
            </a:endParaRPr>
          </a:p>
          <a:p>
            <a:r>
              <a:rPr lang="az-Latn-AZ" dirty="0" smtClean="0">
                <a:solidFill>
                  <a:srgbClr val="002060"/>
                </a:solidFill>
              </a:rPr>
              <a:t>İnstitusional islahatlar</a:t>
            </a:r>
            <a:endParaRPr lang="az-Latn-AZ" dirty="0" smtClean="0">
              <a:solidFill>
                <a:srgbClr val="002060"/>
              </a:solidFill>
            </a:endParaRPr>
          </a:p>
          <a:p>
            <a:r>
              <a:rPr lang="az-Latn-AZ" dirty="0" smtClean="0">
                <a:solidFill>
                  <a:srgbClr val="002060"/>
                </a:solidFill>
              </a:rPr>
              <a:t>İdarəetmə islahatları</a:t>
            </a:r>
          </a:p>
          <a:p>
            <a:r>
              <a:rPr lang="az-Latn-AZ" dirty="0" smtClean="0">
                <a:solidFill>
                  <a:srgbClr val="002060"/>
                </a:solidFill>
              </a:rPr>
              <a:t>Beynəlxalq əməkdaşlıq</a:t>
            </a:r>
            <a:endParaRPr lang="az-Latn-AZ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WORK:EU:BRAND_MATERIALS:LOGOS:Culture_logo_ENG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4840" y="5908992"/>
            <a:ext cx="1407160" cy="80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00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Kinematoqrafiya haqqında qanunvericilik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z-Latn-AZ" dirty="0" smtClean="0">
                <a:solidFill>
                  <a:srgbClr val="002060"/>
                </a:solidFill>
              </a:rPr>
              <a:t>Kinematoqrafiya haqqında Qanun №515-IQ, qəbul edilmə tarixi 03.07.1998 </a:t>
            </a:r>
          </a:p>
          <a:p>
            <a:r>
              <a:rPr lang="az-Latn-AZ" dirty="0" smtClean="0">
                <a:solidFill>
                  <a:srgbClr val="002060"/>
                </a:solidFill>
              </a:rPr>
              <a:t>Mədəniyyət və Turizm Nazirliyinin haqqında Əsasnamə, №393-li 18.04.2006-ci il tarixli  Azərbaycan Respublikasının Prezidentinin Fərmanı </a:t>
            </a:r>
          </a:p>
          <a:p>
            <a:r>
              <a:rPr lang="az-Latn-AZ" dirty="0" smtClean="0">
                <a:solidFill>
                  <a:srgbClr val="002060"/>
                </a:solidFill>
              </a:rPr>
              <a:t>Kinematoqrafiya üzrə yüksək peşəkarlığa malik yerli kadrların ölkədə və ölkə xaricində hazırlanmasına dair Proqram №223, qəbul edilmə tarixi 20.09.2008 	</a:t>
            </a:r>
          </a:p>
          <a:p>
            <a:r>
              <a:rPr lang="az-Latn-AZ" dirty="0" smtClean="0">
                <a:solidFill>
                  <a:srgbClr val="002060"/>
                </a:solidFill>
              </a:rPr>
              <a:t>Azərbaycan kinosunun 2008-2018-ci illər üzrə inkişafına dair Dövlət Proqramı, №2961 04.09.2008 </a:t>
            </a:r>
          </a:p>
          <a:p>
            <a:endParaRPr lang="az-Latn-AZ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WORK:EU:BRAND_MATERIALS:LOGOS:Culture_logo_ENG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4840" y="5908992"/>
            <a:ext cx="1407160" cy="80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22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523" y="188605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Kinematoqrafiya haqqında Qanun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419" y="1514168"/>
            <a:ext cx="10616381" cy="46627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Maddə</a:t>
            </a:r>
            <a:r>
              <a:rPr lang="en-US" dirty="0" smtClean="0">
                <a:solidFill>
                  <a:srgbClr val="002060"/>
                </a:solidFill>
              </a:rPr>
              <a:t> 3. </a:t>
            </a:r>
            <a:r>
              <a:rPr lang="en-US" dirty="0" err="1" smtClean="0">
                <a:solidFill>
                  <a:srgbClr val="002060"/>
                </a:solidFill>
              </a:rPr>
              <a:t>Kinematoqrafiyaya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dövlət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himayəsinin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əsas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formaları</a:t>
            </a:r>
            <a:endParaRPr lang="en-US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Kinematoqrafiyaya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dövlət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himayəsinin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əsas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formaları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aşağıdakılardır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kinematoqrafiya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sahəsində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qanunvericiliyin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yaradılması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Dövlət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Proqramının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hazırlanması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həyata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keçirilməsi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kinematoqrafiyanın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yaradıcı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təhsil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istehsal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maddi-texniki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elmi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informasiya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bazasının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təmin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olunması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kinematoqrafiya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kadrlarının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hazırlanması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kinematoqrafiyanın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qorunmasına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inkişafına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dövlət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təminatı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filmlərin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yayımı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nümayişi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üçün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şərait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yaradılması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kinofestivalların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təbliğat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xarakterli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digər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tədbirlərin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keçirilməsi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dövlət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sifarişi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əsasında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çəkilən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filmlərin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istehsalının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yayımının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və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onların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beynəlxalq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kinofestivallarda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iştirakının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kinosalnamə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çəkilişinin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dövlət</a:t>
            </a:r>
            <a:r>
              <a:rPr lang="en-US" dirty="0" smtClean="0">
                <a:solidFill>
                  <a:srgbClr val="FF0000"/>
                </a:solidFill>
              </a:rPr>
              <a:t> film </a:t>
            </a:r>
            <a:r>
              <a:rPr lang="en-US" dirty="0" err="1" smtClean="0">
                <a:solidFill>
                  <a:srgbClr val="FF0000"/>
                </a:solidFill>
              </a:rPr>
              <a:t>fondunun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maliyyələşdirilməsi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uşaq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və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gənclər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üçün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filmlərin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və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debüt-filmlərin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yaradılmasının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təmin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edilməsi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kinematoqrafiya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sahəsində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beynəlxalq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əməkdaşlığa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təminat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verilməsi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Macintosh HD:WORK:EU:BRAND_MATERIALS:LOGOS:Culture_logo_ENG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220" y="5978034"/>
            <a:ext cx="1407160" cy="80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53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Mədəniyyət və Turizm Nazirliyinin haqqında Əsasnamə (nazirliyin vəzifələri)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8.17. </a:t>
            </a:r>
            <a:r>
              <a:rPr lang="en-US" b="1" dirty="0" err="1" smtClean="0">
                <a:solidFill>
                  <a:srgbClr val="FF0000"/>
                </a:solidFill>
              </a:rPr>
              <a:t>yüksək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bədii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dəyərli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əsərlərin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yaradılması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üçün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dövlət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sifarişlərini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həyata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keçirmək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az-Latn-AZ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8.23. </a:t>
            </a:r>
            <a:r>
              <a:rPr lang="en-US" dirty="0" err="1" smtClean="0">
                <a:solidFill>
                  <a:srgbClr val="002060"/>
                </a:solidFill>
              </a:rPr>
              <a:t>kino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videofilmlərin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qanunsuz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nümayişinin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pornoqrafiya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zorakılıq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təbliğ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edən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filmlərin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qarşısının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alınması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üçün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tədbirlər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görmək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tamaşaçı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auditoriyasının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yaş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kateqoriyalarını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müəyyənləşdirmək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məqsədilə</a:t>
            </a:r>
            <a:r>
              <a:rPr lang="en-US" dirty="0" smtClean="0">
                <a:solidFill>
                  <a:srgbClr val="002060"/>
                </a:solidFill>
              </a:rPr>
              <a:t> Azərbaycan </a:t>
            </a:r>
            <a:r>
              <a:rPr lang="en-US" dirty="0" err="1" smtClean="0">
                <a:solidFill>
                  <a:srgbClr val="002060"/>
                </a:solidFill>
              </a:rPr>
              <a:t>Respublikası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ərazisində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kütləvi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nümayiş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 err="1" smtClean="0">
                <a:solidFill>
                  <a:srgbClr val="002060"/>
                </a:solidFill>
              </a:rPr>
              <a:t>kinozal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videozal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videoyayımı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məntəqələri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efir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kabel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televiziyası</a:t>
            </a:r>
            <a:r>
              <a:rPr lang="en-US" dirty="0" smtClean="0">
                <a:solidFill>
                  <a:srgbClr val="002060"/>
                </a:solidFill>
              </a:rPr>
              <a:t>) </a:t>
            </a:r>
            <a:r>
              <a:rPr lang="en-US" dirty="0" err="1" smtClean="0">
                <a:solidFill>
                  <a:srgbClr val="002060"/>
                </a:solidFill>
              </a:rPr>
              <a:t>üçün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nəzərdə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tutulmuş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bütün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filmləri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qeydə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almaq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həmin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filmləri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qanunvericilikdə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nəzərdə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tutulmuş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qaydada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dövlət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reyestrinə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daxil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etmək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  <a:endParaRPr lang="az-Latn-AZ" dirty="0" smtClean="0">
              <a:solidFill>
                <a:srgbClr val="002060"/>
              </a:solidFill>
            </a:endParaRP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8.24. </a:t>
            </a:r>
            <a:r>
              <a:rPr lang="en-US" dirty="0" err="1" smtClean="0">
                <a:solidFill>
                  <a:srgbClr val="002060"/>
                </a:solidFill>
              </a:rPr>
              <a:t>milli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filmlərin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kinoxronikanın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ilkin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materiallarının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daşınar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maddi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mədəniyyət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nümunələrinin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saxlanması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qaydalarını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rejimini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öz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səlahiyyətləri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daxilində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müəyyən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etmək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  <a:endParaRPr lang="az-Latn-AZ" dirty="0" smtClean="0">
              <a:solidFill>
                <a:srgbClr val="002060"/>
              </a:solidFill>
            </a:endParaRP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9.3-1. “</a:t>
            </a:r>
            <a:r>
              <a:rPr lang="en-US" dirty="0" err="1" smtClean="0">
                <a:solidFill>
                  <a:srgbClr val="002060"/>
                </a:solidFill>
              </a:rPr>
              <a:t>Mədəniyyət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haqqında</a:t>
            </a:r>
            <a:r>
              <a:rPr lang="en-US" dirty="0" smtClean="0">
                <a:solidFill>
                  <a:srgbClr val="002060"/>
                </a:solidFill>
              </a:rPr>
              <a:t>” Azərbaycan </a:t>
            </a:r>
            <a:r>
              <a:rPr lang="en-US" dirty="0" err="1" smtClean="0">
                <a:solidFill>
                  <a:srgbClr val="002060"/>
                </a:solidFill>
              </a:rPr>
              <a:t>Respublikasının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Qanununa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uyğun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olaraq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milli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mədəni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irsə</a:t>
            </a:r>
            <a:r>
              <a:rPr lang="en-US" dirty="0" smtClean="0">
                <a:solidFill>
                  <a:srgbClr val="002060"/>
                </a:solidFill>
              </a:rPr>
              <a:t> aid, o </a:t>
            </a:r>
            <a:r>
              <a:rPr lang="en-US" dirty="0" err="1" smtClean="0">
                <a:solidFill>
                  <a:srgbClr val="002060"/>
                </a:solidFill>
              </a:rPr>
              <a:t>cümlədən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muzey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arxeologiya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etnoqrafiya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kitabxana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kino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fondlarına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arxivlərinə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məxsus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mədəni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sərvətlərin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hüquqi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fiziki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şəxslər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tərəfindən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kommersiya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qeyri-kommersiya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məqsədləri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üçün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istifadə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edilməsinə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razılıq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vermək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48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Mədəniyyət və Turizm Nazirliyinin strukturu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795463"/>
              </p:ext>
            </p:extLst>
          </p:nvPr>
        </p:nvGraphicFramePr>
        <p:xfrm>
          <a:off x="924231" y="1438275"/>
          <a:ext cx="10801043" cy="5419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Macintosh HD:WORK:EU:BRAND_MATERIALS:LOGOS:Culture_logo_ENG.eps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4188" y="5774055"/>
            <a:ext cx="1407160" cy="80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308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Məhdudiyyətlər və çətinliklər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9845" y="1624171"/>
            <a:ext cx="9032310" cy="4351338"/>
          </a:xfrm>
        </p:spPr>
        <p:txBody>
          <a:bodyPr>
            <a:normAutofit fontScale="70000" lnSpcReduction="20000"/>
          </a:bodyPr>
          <a:lstStyle/>
          <a:p>
            <a:r>
              <a:rPr lang="az-Latn-AZ" dirty="0" smtClean="0">
                <a:solidFill>
                  <a:srgbClr val="002060"/>
                </a:solidFill>
              </a:rPr>
              <a:t>Kinematoqrafiyaya ayrılan büdcənin azalması (2017-ci il üçün 600 min AZN)</a:t>
            </a:r>
          </a:p>
          <a:p>
            <a:r>
              <a:rPr lang="az-Latn-AZ" dirty="0" smtClean="0">
                <a:solidFill>
                  <a:srgbClr val="002060"/>
                </a:solidFill>
              </a:rPr>
              <a:t>Dövlət Proqramı 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Proqram 70% icra edilmişdir (Eurimage, Qanun, Birgə Film istehsalı və s.)</a:t>
            </a:r>
          </a:p>
          <a:p>
            <a:r>
              <a:rPr lang="az-Latn-AZ" dirty="0" smtClean="0">
                <a:solidFill>
                  <a:srgbClr val="002060"/>
                </a:solidFill>
              </a:rPr>
              <a:t>Qanunvericilik bazasının təkmilləşdirilməsi </a:t>
            </a:r>
            <a:r>
              <a:rPr lang="az-Latn-AZ" dirty="0" smtClean="0">
                <a:solidFill>
                  <a:srgbClr val="002060"/>
                </a:solidFill>
              </a:rPr>
              <a:t>statusu (</a:t>
            </a:r>
            <a:r>
              <a:rPr lang="en-US" dirty="0" smtClean="0">
                <a:solidFill>
                  <a:srgbClr val="002060"/>
                </a:solidFill>
              </a:rPr>
              <a:t>2009)</a:t>
            </a:r>
            <a:endParaRPr lang="az-Latn-AZ" dirty="0" smtClean="0">
              <a:solidFill>
                <a:srgbClr val="002060"/>
              </a:solidFill>
            </a:endParaRP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Layihə 2014-cü ildə Milli Məclisə təqdim edilmişdir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Güzəştlər maddələri çıxarılmışdır</a:t>
            </a:r>
          </a:p>
          <a:p>
            <a:r>
              <a:rPr lang="az-Latn-AZ" dirty="0" smtClean="0">
                <a:solidFill>
                  <a:srgbClr val="002060"/>
                </a:solidFill>
              </a:rPr>
              <a:t>Dövlət sifarişi ilə filmlərin istehsalının </a:t>
            </a:r>
            <a:r>
              <a:rPr lang="az-Latn-AZ" dirty="0" smtClean="0">
                <a:solidFill>
                  <a:srgbClr val="002060"/>
                </a:solidFill>
              </a:rPr>
              <a:t>təkmilləşdirilməsi</a:t>
            </a:r>
            <a:r>
              <a:rPr lang="en-US" dirty="0" smtClean="0">
                <a:solidFill>
                  <a:srgbClr val="002060"/>
                </a:solidFill>
              </a:rPr>
              <a:t> (2018)</a:t>
            </a:r>
            <a:endParaRPr lang="az-Latn-AZ" dirty="0" smtClean="0">
              <a:solidFill>
                <a:srgbClr val="002060"/>
              </a:solidFill>
            </a:endParaRPr>
          </a:p>
          <a:p>
            <a:pPr lvl="1"/>
            <a:r>
              <a:rPr lang="az-Latn-AZ" dirty="0">
                <a:solidFill>
                  <a:srgbClr val="002060"/>
                </a:solidFill>
              </a:rPr>
              <a:t>Film layihələrinə, istehsalın hər mərhələsində dəstəyin göstərilməsi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Özəl </a:t>
            </a:r>
            <a:r>
              <a:rPr lang="az-Latn-AZ" dirty="0" smtClean="0">
                <a:solidFill>
                  <a:srgbClr val="002060"/>
                </a:solidFill>
              </a:rPr>
              <a:t>sektorla iş (qısametrajlı və sənədli filmlər)</a:t>
            </a:r>
            <a:endParaRPr lang="ru-RU" dirty="0" smtClean="0">
              <a:solidFill>
                <a:srgbClr val="002060"/>
              </a:solidFill>
            </a:endParaRP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Birgə </a:t>
            </a:r>
            <a:r>
              <a:rPr lang="az-Latn-AZ" dirty="0" smtClean="0">
                <a:solidFill>
                  <a:srgbClr val="002060"/>
                </a:solidFill>
              </a:rPr>
              <a:t>istehsal məhdudiyyətləri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</a:t>
            </a:r>
            <a:r>
              <a:rPr lang="az-Latn-AZ" dirty="0" smtClean="0">
                <a:solidFill>
                  <a:srgbClr val="002060"/>
                </a:solidFill>
              </a:rPr>
              <a:t>əlahiyyət və struktur məhdudiyyətləri 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Beynəlxalq əməkdaşlığın tam qurulmaması (dövlətlər, fondlar və s.)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Geniş təbliğatın aparılmaması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Xarici filim istehsalçılarının cəlb </a:t>
            </a:r>
            <a:r>
              <a:rPr lang="az-Latn-AZ" dirty="0" smtClean="0">
                <a:solidFill>
                  <a:srgbClr val="002060"/>
                </a:solidFill>
              </a:rPr>
              <a:t>edilməməsi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az-Latn-AZ" dirty="0" smtClean="0">
                <a:solidFill>
                  <a:srgbClr val="002060"/>
                </a:solidFill>
              </a:rPr>
              <a:t>Distribütorlar və kinoteatrlar</a:t>
            </a:r>
            <a:endParaRPr lang="ru-RU" dirty="0" smtClean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WORK:EU:BRAND_MATERIALS:LOGOS:Culture_logo_ENG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220" y="5908992"/>
            <a:ext cx="1407160" cy="80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88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z-Latn-AZ" dirty="0" smtClean="0">
                <a:solidFill>
                  <a:srgbClr val="002060"/>
                </a:solidFill>
              </a:rPr>
              <a:t>AB təcrübəsi (</a:t>
            </a:r>
            <a:r>
              <a:rPr lang="en-US" dirty="0" smtClean="0">
                <a:solidFill>
                  <a:srgbClr val="002060"/>
                </a:solidFill>
              </a:rPr>
              <a:t>x</a:t>
            </a:r>
            <a:r>
              <a:rPr lang="az-Latn-AZ" dirty="0" smtClean="0">
                <a:solidFill>
                  <a:srgbClr val="002060"/>
                </a:solidFill>
              </a:rPr>
              <a:t>üsusiyyətlər)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7654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az-Latn-AZ" dirty="0" smtClean="0">
                <a:solidFill>
                  <a:srgbClr val="002060"/>
                </a:solidFill>
              </a:rPr>
              <a:t>Film </a:t>
            </a:r>
            <a:r>
              <a:rPr lang="az-Latn-AZ" dirty="0" smtClean="0">
                <a:solidFill>
                  <a:srgbClr val="002060"/>
                </a:solidFill>
              </a:rPr>
              <a:t>sektorunun davamlı inkişafına </a:t>
            </a:r>
            <a:r>
              <a:rPr lang="az-Latn-AZ" dirty="0" smtClean="0">
                <a:solidFill>
                  <a:srgbClr val="002060"/>
                </a:solidFill>
              </a:rPr>
              <a:t>məsul </a:t>
            </a:r>
            <a:r>
              <a:rPr lang="az-Latn-AZ" dirty="0" smtClean="0">
                <a:solidFill>
                  <a:srgbClr val="002060"/>
                </a:solidFill>
              </a:rPr>
              <a:t>müstəqil qurum </a:t>
            </a:r>
            <a:endParaRPr lang="az-Latn-AZ" dirty="0" smtClean="0">
              <a:solidFill>
                <a:srgbClr val="002060"/>
              </a:solidFill>
            </a:endParaRP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(Kino mərkəzi , Kino institutu, Kino fondu ) </a:t>
            </a:r>
          </a:p>
          <a:p>
            <a:r>
              <a:rPr lang="az-Latn-AZ" dirty="0">
                <a:solidFill>
                  <a:srgbClr val="002060"/>
                </a:solidFill>
              </a:rPr>
              <a:t>Milli filmlərin təbliğatı</a:t>
            </a:r>
          </a:p>
          <a:p>
            <a:pPr lvl="1"/>
            <a:r>
              <a:rPr lang="az-Latn-AZ" dirty="0">
                <a:solidFill>
                  <a:srgbClr val="002060"/>
                </a:solidFill>
              </a:rPr>
              <a:t>Kino </a:t>
            </a:r>
            <a:r>
              <a:rPr lang="az-Latn-AZ" dirty="0" smtClean="0">
                <a:solidFill>
                  <a:srgbClr val="002060"/>
                </a:solidFill>
              </a:rPr>
              <a:t>mərkəzi, kino institutu</a:t>
            </a:r>
            <a:endParaRPr lang="az-Latn-AZ" dirty="0">
              <a:solidFill>
                <a:srgbClr val="002060"/>
              </a:solidFill>
            </a:endParaRPr>
          </a:p>
          <a:p>
            <a:r>
              <a:rPr lang="az-Latn-AZ" dirty="0">
                <a:solidFill>
                  <a:srgbClr val="002060"/>
                </a:solidFill>
              </a:rPr>
              <a:t>Birgə film istehsalının təbliğatı</a:t>
            </a:r>
          </a:p>
          <a:p>
            <a:pPr lvl="1"/>
            <a:r>
              <a:rPr lang="az-Latn-AZ" dirty="0">
                <a:solidFill>
                  <a:srgbClr val="002060"/>
                </a:solidFill>
              </a:rPr>
              <a:t>Kino </a:t>
            </a:r>
            <a:r>
              <a:rPr lang="az-Latn-AZ" dirty="0" smtClean="0">
                <a:solidFill>
                  <a:srgbClr val="002060"/>
                </a:solidFill>
              </a:rPr>
              <a:t>mərkəzi, Kino institutları</a:t>
            </a:r>
            <a:endParaRPr lang="az-Latn-AZ" dirty="0">
              <a:solidFill>
                <a:srgbClr val="002060"/>
              </a:solidFill>
            </a:endParaRPr>
          </a:p>
          <a:p>
            <a:r>
              <a:rPr lang="az-Latn-AZ" dirty="0">
                <a:solidFill>
                  <a:srgbClr val="002060"/>
                </a:solidFill>
              </a:rPr>
              <a:t>Xarici film istehsalçılarının ölkəyə cəlb edilməsi </a:t>
            </a:r>
          </a:p>
          <a:p>
            <a:pPr lvl="1"/>
            <a:r>
              <a:rPr lang="az-Latn-AZ" dirty="0">
                <a:solidFill>
                  <a:srgbClr val="002060"/>
                </a:solidFill>
              </a:rPr>
              <a:t>Film komissiyası</a:t>
            </a:r>
          </a:p>
          <a:p>
            <a:r>
              <a:rPr lang="az-Latn-AZ" dirty="0" smtClean="0">
                <a:solidFill>
                  <a:srgbClr val="002060"/>
                </a:solidFill>
              </a:rPr>
              <a:t>Film </a:t>
            </a:r>
            <a:r>
              <a:rPr lang="az-Latn-AZ" dirty="0" smtClean="0">
                <a:solidFill>
                  <a:srgbClr val="002060"/>
                </a:solidFill>
              </a:rPr>
              <a:t>istehsalı üçün müxtəlif maliyyə mənbələri 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(kino fondları, bələdiyyələr,  ianə(donation) təşəbbüsləri və </a:t>
            </a:r>
            <a:r>
              <a:rPr lang="az-Latn-AZ" dirty="0" smtClean="0">
                <a:solidFill>
                  <a:srgbClr val="002060"/>
                </a:solidFill>
              </a:rPr>
              <a:t>s.)</a:t>
            </a:r>
          </a:p>
          <a:p>
            <a:r>
              <a:rPr lang="az-Latn-AZ" dirty="0" smtClean="0">
                <a:solidFill>
                  <a:srgbClr val="002060"/>
                </a:solidFill>
              </a:rPr>
              <a:t>Film istehsalı üçün vergi güzəştləri </a:t>
            </a:r>
          </a:p>
          <a:p>
            <a:pPr lvl="1"/>
            <a:r>
              <a:rPr lang="az-Latn-AZ" dirty="0" smtClean="0">
                <a:solidFill>
                  <a:srgbClr val="002060"/>
                </a:solidFill>
              </a:rPr>
              <a:t>(ƏDV, gəlir, mənfəət, ÖMV) (2020-ci ilə kimi qüvvədədir)</a:t>
            </a:r>
          </a:p>
          <a:p>
            <a:r>
              <a:rPr lang="az-Latn-AZ" dirty="0" smtClean="0">
                <a:solidFill>
                  <a:srgbClr val="002060"/>
                </a:solidFill>
              </a:rPr>
              <a:t>Film istehsalı üçün güzəştli </a:t>
            </a:r>
            <a:r>
              <a:rPr lang="az-Latn-AZ" dirty="0" smtClean="0">
                <a:solidFill>
                  <a:srgbClr val="002060"/>
                </a:solidFill>
              </a:rPr>
              <a:t>kreditlər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WORK:EU:BRAND_MATERIALS:LOGOS:Culture_logo_ENG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260" y="5506085"/>
            <a:ext cx="1407160" cy="80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898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60" y="213596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az-Latn-AZ" sz="3600" dirty="0">
                <a:solidFill>
                  <a:srgbClr val="002060"/>
                </a:solidFill>
              </a:rPr>
              <a:t>Beynəlxalq şəbəkələr vasitəsilə </a:t>
            </a:r>
            <a:r>
              <a:rPr lang="az-Latn-AZ" sz="3600" dirty="0" smtClean="0">
                <a:solidFill>
                  <a:srgbClr val="002060"/>
                </a:solidFill>
              </a:rPr>
              <a:t>kinonun </a:t>
            </a:r>
            <a:r>
              <a:rPr lang="az-Latn-AZ" sz="3600" dirty="0">
                <a:solidFill>
                  <a:srgbClr val="002060"/>
                </a:solidFill>
              </a:rPr>
              <a:t>inkişafı 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z-Latn-AZ" dirty="0" smtClean="0">
              <a:solidFill>
                <a:srgbClr val="002060"/>
              </a:solidFill>
            </a:endParaRPr>
          </a:p>
          <a:p>
            <a:pPr lvl="1"/>
            <a:endParaRPr lang="az-Latn-AZ" dirty="0" smtClean="0">
              <a:solidFill>
                <a:srgbClr val="002060"/>
              </a:solidFill>
            </a:endParaRPr>
          </a:p>
          <a:p>
            <a:pPr lvl="1"/>
            <a:endParaRPr lang="az-Latn-AZ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953133"/>
              </p:ext>
            </p:extLst>
          </p:nvPr>
        </p:nvGraphicFramePr>
        <p:xfrm>
          <a:off x="1039660" y="1302325"/>
          <a:ext cx="9935598" cy="5161104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4792824">
                  <a:extLst>
                    <a:ext uri="{9D8B030D-6E8A-4147-A177-3AD203B41FA5}">
                      <a16:colId xmlns:a16="http://schemas.microsoft.com/office/drawing/2014/main" val="3871399167"/>
                    </a:ext>
                  </a:extLst>
                </a:gridCol>
                <a:gridCol w="5142774">
                  <a:extLst>
                    <a:ext uri="{9D8B030D-6E8A-4147-A177-3AD203B41FA5}">
                      <a16:colId xmlns:a16="http://schemas.microsoft.com/office/drawing/2014/main" val="3327080612"/>
                    </a:ext>
                  </a:extLst>
                </a:gridCol>
              </a:tblGrid>
              <a:tr h="32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rgbClr val="FF0000"/>
                          </a:solidFill>
                          <a:effectLst/>
                        </a:rPr>
                        <a:t>Struktur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rgbClr val="FF0000"/>
                          </a:solidFill>
                          <a:effectLst/>
                        </a:rPr>
                        <a:t>Vəzifələr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0790556"/>
                  </a:ext>
                </a:extLst>
              </a:tr>
              <a:tr h="32256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Kino mərkəzləri 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Milli kinematoqrafiyanın </a:t>
                      </a: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təbliğatı, maliyyə dəstəyi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929022"/>
                  </a:ext>
                </a:extLst>
              </a:tr>
              <a:tr h="32256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Kino institutları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Təbliğat,</a:t>
                      </a:r>
                      <a:r>
                        <a:rPr lang="az-Latn-AZ" sz="18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araşdırmalar, maliyyə dəstəyi</a:t>
                      </a:r>
                      <a:endParaRPr lang="en-US" sz="180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1300490"/>
                  </a:ext>
                </a:extLst>
              </a:tr>
              <a:tr h="32256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Kino fondları (maliyyə)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Film layihələrinin maliyyələşdirlməsi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588282"/>
                  </a:ext>
                </a:extLst>
              </a:tr>
              <a:tr h="32256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Cine Regio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Kino fondları şəbəkəsi, 12 üzv dövlət, 40 fond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6677141"/>
                  </a:ext>
                </a:extLst>
              </a:tr>
              <a:tr h="32256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Beynəlxalq əməkdaşlıq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4986939"/>
                  </a:ext>
                </a:extLst>
              </a:tr>
              <a:tr h="322569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Beynəlxalq müqavilələr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AB </a:t>
                      </a: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birgə</a:t>
                      </a:r>
                      <a:r>
                        <a:rPr lang="az-Latn-AZ" sz="18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film istehsalı haqqında konvensiya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761647"/>
                  </a:ext>
                </a:extLst>
              </a:tr>
              <a:tr h="645138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Eurimage 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1989-cu ildə AB-da təsis edilmiş kino fond, 37 üzv </a:t>
                      </a: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dövlət </a:t>
                      </a:r>
                      <a:r>
                        <a:rPr lang="az-Latn-AZ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(Dövlət</a:t>
                      </a:r>
                      <a:r>
                        <a:rPr lang="az-Latn-AZ" sz="18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proqramı 2009)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0910187"/>
                  </a:ext>
                </a:extLst>
              </a:tr>
              <a:tr h="645138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European Film Promotion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1997-ci ildə AB təsis edilmiş kino təbliğatı şəbəkəsi, 37 üzv </a:t>
                      </a: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dövlət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0521879"/>
                  </a:ext>
                </a:extLst>
              </a:tr>
              <a:tr h="645138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European Audiovisual Observatory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1992-ci </a:t>
                      </a:r>
                      <a:r>
                        <a:rPr lang="en-US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ildə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AB </a:t>
                      </a:r>
                      <a:r>
                        <a:rPr lang="en-US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təsis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edilmiş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kino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sənayesinin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təbliğatı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şəbəkəsi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, 40 </a:t>
                      </a:r>
                      <a:r>
                        <a:rPr lang="en-US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üzv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dövlət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9560720"/>
                  </a:ext>
                </a:extLst>
              </a:tr>
              <a:tr h="32256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Film komissiyaları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Xarici film istehsalçılarının cəlb edilməsi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7699229"/>
                  </a:ext>
                </a:extLst>
              </a:tr>
              <a:tr h="322569">
                <a:tc>
                  <a:txBody>
                    <a:bodyPr/>
                    <a:lstStyle/>
                    <a:p>
                      <a:pPr marL="800100" lvl="1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EUFCN</a:t>
                      </a: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film commissions net</a:t>
                      </a:r>
                      <a:r>
                        <a:rPr lang="en-US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Film </a:t>
                      </a: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komissiyaları </a:t>
                      </a: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şəbəkəsi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7532408"/>
                  </a:ext>
                </a:extLst>
              </a:tr>
              <a:tr h="322569">
                <a:tc>
                  <a:txBody>
                    <a:bodyPr/>
                    <a:lstStyle/>
                    <a:p>
                      <a:pPr marL="800100" lvl="1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AFCI</a:t>
                      </a:r>
                      <a:r>
                        <a:rPr lang="az-Latn-AZ" sz="18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film commissioners association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Film komissarlarının</a:t>
                      </a:r>
                      <a:r>
                        <a:rPr lang="az-Latn-AZ" sz="18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assosiasiyası</a:t>
                      </a:r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1639108"/>
                  </a:ext>
                </a:extLst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2286000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25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1072</Words>
  <Application>Microsoft Office PowerPoint</Application>
  <PresentationFormat>Widescreen</PresentationFormat>
  <Paragraphs>139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Helvetica Neue</vt:lpstr>
      <vt:lpstr>MS Mincho</vt:lpstr>
      <vt:lpstr>Times New Roman</vt:lpstr>
      <vt:lpstr>Office Theme</vt:lpstr>
      <vt:lpstr>PowerPoint Presentation</vt:lpstr>
      <vt:lpstr>Hansı islahatlara ütünlük verilməlidir</vt:lpstr>
      <vt:lpstr>Kinematoqrafiya haqqında qanunvericilik</vt:lpstr>
      <vt:lpstr>Kinematoqrafiya haqqında Qanun </vt:lpstr>
      <vt:lpstr>Mədəniyyət və Turizm Nazirliyinin haqqında Əsasnamə (nazirliyin vəzifələri)</vt:lpstr>
      <vt:lpstr>Mədəniyyət və Turizm Nazirliyinin strukturu</vt:lpstr>
      <vt:lpstr>Məhdudiyyətlər və çətinliklər </vt:lpstr>
      <vt:lpstr>AB təcrübəsi (xüsusiyyətlər)</vt:lpstr>
      <vt:lpstr>Beynəlxalq şəbəkələr vasitəsilə kinonun inkişafı </vt:lpstr>
      <vt:lpstr>Azərbaycanda kino islahatları</vt:lpstr>
      <vt:lpstr>Azərbaycanda kino islahatları</vt:lpstr>
      <vt:lpstr>Azərbaycanda kino islahatları</vt:lpstr>
      <vt:lpstr>Azərbaycanda kino islahatları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Kinematoqrafiya sahəsində islahatlar</dc:title>
  <dc:creator>User</dc:creator>
  <cp:lastModifiedBy>User</cp:lastModifiedBy>
  <cp:revision>29</cp:revision>
  <dcterms:created xsi:type="dcterms:W3CDTF">2017-10-24T05:51:05Z</dcterms:created>
  <dcterms:modified xsi:type="dcterms:W3CDTF">2017-10-26T06:52:30Z</dcterms:modified>
</cp:coreProperties>
</file>