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33" d="100"/>
          <a:sy n="33" d="100"/>
        </p:scale>
        <p:origin x="-2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8E8CAF9-73A9-44E7-84C1-E1D45348BD29}" type="datetimeFigureOut">
              <a:rPr lang="ru-RU" smtClean="0"/>
              <a:t>10/26/17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E433765-0D08-417A-817F-45709E6CAE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8458200" cy="1470025"/>
          </a:xfrm>
        </p:spPr>
        <p:txBody>
          <a:bodyPr>
            <a:normAutofit/>
          </a:bodyPr>
          <a:lstStyle/>
          <a:p>
            <a:r>
              <a:rPr lang="en-US" sz="8800" dirty="0" smtClean="0"/>
              <a:t>INVEST</a:t>
            </a:r>
            <a:r>
              <a:rPr lang="en-US" sz="7200" dirty="0" smtClean="0"/>
              <a:t> ME</a:t>
            </a:r>
            <a:endParaRPr lang="ru-RU" sz="7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4572008"/>
            <a:ext cx="7901014" cy="1143008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MV Boli" pitchFamily="2" charset="0"/>
                <a:cs typeface="MV Boli" pitchFamily="2" charset="0"/>
              </a:rPr>
              <a:t>Make your future..</a:t>
            </a:r>
            <a:endParaRPr lang="ru-RU" sz="5400" dirty="0">
              <a:cs typeface="MV Boli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481638" y="6092831"/>
            <a:ext cx="3662362" cy="765169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www.investme.az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643998" cy="4572016"/>
          </a:xfrm>
        </p:spPr>
        <p:txBody>
          <a:bodyPr>
            <a:noAutofit/>
          </a:bodyPr>
          <a:lstStyle/>
          <a:p>
            <a:r>
              <a:rPr lang="en-US" sz="6000" dirty="0" smtClean="0"/>
              <a:t>THANKS FOR ATTENTION               </a:t>
            </a:r>
            <a:r>
              <a:rPr lang="en-US" sz="6000" dirty="0" smtClean="0">
                <a:sym typeface="Wingdings" pitchFamily="2" charset="2"/>
              </a:rPr>
              <a:t/>
            </a:r>
            <a:br>
              <a:rPr lang="en-US" sz="6000" dirty="0" smtClean="0">
                <a:sym typeface="Wingdings" pitchFamily="2" charset="2"/>
              </a:rPr>
            </a:br>
            <a:r>
              <a:rPr lang="en-US" sz="6000" dirty="0" smtClean="0">
                <a:sym typeface="Wingdings" pitchFamily="2" charset="2"/>
              </a:rPr>
              <a:t>                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/>
          <a:lstStyle/>
          <a:p>
            <a:r>
              <a:rPr lang="en-US" dirty="0" smtClean="0"/>
              <a:t>Problem: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571612"/>
            <a:ext cx="5857916" cy="4714908"/>
          </a:xfrm>
        </p:spPr>
        <p:txBody>
          <a:bodyPr>
            <a:normAutofit/>
          </a:bodyPr>
          <a:lstStyle/>
          <a:p>
            <a:r>
              <a:rPr lang="en-US" dirty="0" smtClean="0"/>
              <a:t>Lack of networking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Lack of financial assistance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Specialization problem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Loyality</a:t>
            </a:r>
            <a:r>
              <a:rPr lang="en-US" dirty="0" smtClean="0"/>
              <a:t> problem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857620" y="5000636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857620" y="3643314"/>
            <a:ext cx="50006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929058" y="2143116"/>
            <a:ext cx="50006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5686436" cy="1000116"/>
          </a:xfrm>
        </p:spPr>
        <p:txBody>
          <a:bodyPr/>
          <a:lstStyle/>
          <a:p>
            <a:r>
              <a:rPr lang="en-US" dirty="0" smtClean="0"/>
              <a:t>Solution: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2952" y="2535176"/>
            <a:ext cx="7543824" cy="23940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Creating two-sided information and connection system between investors and youth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066800"/>
          </a:xfrm>
        </p:spPr>
        <p:txBody>
          <a:bodyPr/>
          <a:lstStyle/>
          <a:p>
            <a:r>
              <a:rPr lang="en-US" dirty="0" smtClean="0"/>
              <a:t>Segmentation: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20928"/>
            <a:ext cx="8043890" cy="1322452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B2C ( Business to Consumers)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2114536" cy="1071554"/>
          </a:xfrm>
        </p:spPr>
        <p:txBody>
          <a:bodyPr>
            <a:noAutofit/>
          </a:bodyPr>
          <a:lstStyle/>
          <a:p>
            <a:r>
              <a:rPr lang="en-US" sz="8000" dirty="0" smtClean="0"/>
              <a:t>4P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643050"/>
            <a:ext cx="8686800" cy="500066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Product (Service)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Connection </a:t>
            </a:r>
          </a:p>
          <a:p>
            <a:r>
              <a:rPr lang="en-US" dirty="0" smtClean="0"/>
              <a:t>Qualified employees (based on this connection) </a:t>
            </a:r>
          </a:p>
          <a:p>
            <a:r>
              <a:rPr lang="en-US" dirty="0" smtClean="0"/>
              <a:t> </a:t>
            </a:r>
            <a:r>
              <a:rPr lang="en-US" dirty="0" smtClean="0"/>
              <a:t>Loyalty</a:t>
            </a:r>
            <a:endParaRPr lang="en-US" dirty="0" smtClean="0"/>
          </a:p>
          <a:p>
            <a:r>
              <a:rPr lang="en-US" dirty="0" smtClean="0"/>
              <a:t>Networking.</a:t>
            </a:r>
          </a:p>
          <a:p>
            <a:endParaRPr lang="en-US" dirty="0" smtClean="0"/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Price</a:t>
            </a:r>
          </a:p>
          <a:p>
            <a:r>
              <a:rPr lang="en-US" dirty="0" smtClean="0"/>
              <a:t>Fixed fee 2% from each investment </a:t>
            </a:r>
          </a:p>
          <a:p>
            <a:r>
              <a:rPr lang="en-US" dirty="0" smtClean="0"/>
              <a:t>Payments for advertising.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357322"/>
          </a:xfrm>
        </p:spPr>
        <p:txBody>
          <a:bodyPr>
            <a:noAutofit/>
          </a:bodyPr>
          <a:lstStyle/>
          <a:p>
            <a:r>
              <a:rPr lang="en-US" sz="8000" dirty="0" smtClean="0"/>
              <a:t>4P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3662"/>
            <a:ext cx="8229600" cy="4931486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Place</a:t>
            </a:r>
          </a:p>
          <a:p>
            <a:pPr>
              <a:buSzPct val="81000"/>
              <a:buFont typeface="Arial" pitchFamily="34" charset="0"/>
              <a:buChar char="•"/>
            </a:pPr>
            <a:r>
              <a:rPr lang="en-US" dirty="0" smtClean="0"/>
              <a:t>Online platform</a:t>
            </a:r>
          </a:p>
          <a:p>
            <a:pPr>
              <a:buSzPct val="70000"/>
            </a:pPr>
            <a:r>
              <a:rPr lang="en-US" dirty="0" smtClean="0"/>
              <a:t>Mini office for team</a:t>
            </a:r>
          </a:p>
          <a:p>
            <a:endParaRPr lang="en-US" dirty="0" smtClean="0"/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Promotion</a:t>
            </a:r>
          </a:p>
          <a:p>
            <a:pPr>
              <a:buSzPct val="80000"/>
            </a:pPr>
            <a:r>
              <a:rPr lang="en-US" dirty="0" smtClean="0"/>
              <a:t>Social networks</a:t>
            </a:r>
          </a:p>
          <a:p>
            <a:pPr>
              <a:buSzPct val="80000"/>
            </a:pPr>
            <a:r>
              <a:rPr lang="en-US" dirty="0" smtClean="0"/>
              <a:t>Events( exhibition, meetings)</a:t>
            </a:r>
          </a:p>
          <a:p>
            <a:pPr>
              <a:buSzPct val="80000"/>
            </a:pPr>
            <a:r>
              <a:rPr lang="en-US" dirty="0" smtClean="0"/>
              <a:t>Design material (fliers and etc.)</a:t>
            </a:r>
          </a:p>
          <a:p>
            <a:pPr>
              <a:buSzPct val="80000"/>
            </a:pPr>
            <a:r>
              <a:rPr lang="en-US" dirty="0" smtClean="0"/>
              <a:t>Communication channels.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Team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Project manager –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Sevil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Hajiyeva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General manager – Pinar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Jabrailova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Financial manager –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Dilavar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Karimli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Marketing manager –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Ulviyya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Akhundova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External relation manager –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Aytan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Ibrahimova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IT manager –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Amrah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Ismayilzadeh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60000"/>
              </a:lnSpc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Duration: </a:t>
            </a:r>
            <a:r>
              <a:rPr lang="en-US" sz="3600" dirty="0" smtClean="0"/>
              <a:t>pilot – 2 years.</a:t>
            </a:r>
          </a:p>
          <a:p>
            <a:endParaRPr lang="en-US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Founders: </a:t>
            </a:r>
            <a:r>
              <a:rPr lang="en-US" sz="3600" dirty="0" smtClean="0"/>
              <a:t>members of team.</a:t>
            </a:r>
          </a:p>
          <a:p>
            <a:endParaRPr lang="en-US" sz="3600" dirty="0" smtClean="0"/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Partners: </a:t>
            </a:r>
            <a:r>
              <a:rPr lang="en-US" sz="3600" dirty="0" smtClean="0"/>
              <a:t>Private companies, investors and non-governmental organizations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en-US" dirty="0" smtClean="0"/>
              <a:t>www.investme.az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8789" r="13250" b="9179"/>
          <a:stretch>
            <a:fillRect/>
          </a:stretch>
        </p:blipFill>
        <p:spPr bwMode="auto">
          <a:xfrm>
            <a:off x="6766" y="1357298"/>
            <a:ext cx="9137234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232</TotalTime>
  <Words>162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Городская</vt:lpstr>
      <vt:lpstr>INVEST ME</vt:lpstr>
      <vt:lpstr>Problem:</vt:lpstr>
      <vt:lpstr>Solution:</vt:lpstr>
      <vt:lpstr>Segmentation:</vt:lpstr>
      <vt:lpstr>4P</vt:lpstr>
      <vt:lpstr>4P</vt:lpstr>
      <vt:lpstr>Team</vt:lpstr>
      <vt:lpstr>PowerPoint Presentation</vt:lpstr>
      <vt:lpstr>www.investme.az</vt:lpstr>
      <vt:lpstr>THANKS FOR ATTENTION                                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 ME</dc:title>
  <dc:creator>BIR</dc:creator>
  <cp:lastModifiedBy>Yuliya</cp:lastModifiedBy>
  <cp:revision>22</cp:revision>
  <dcterms:created xsi:type="dcterms:W3CDTF">2017-10-26T09:29:40Z</dcterms:created>
  <dcterms:modified xsi:type="dcterms:W3CDTF">2017-10-26T12:24:17Z</dcterms:modified>
</cp:coreProperties>
</file>