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83" r:id="rId3"/>
    <p:sldId id="292" r:id="rId4"/>
    <p:sldId id="291" r:id="rId5"/>
    <p:sldId id="299" r:id="rId6"/>
    <p:sldId id="300" r:id="rId7"/>
    <p:sldId id="290" r:id="rId8"/>
    <p:sldId id="285" r:id="rId9"/>
    <p:sldId id="293" r:id="rId10"/>
    <p:sldId id="272" r:id="rId11"/>
    <p:sldId id="286" r:id="rId12"/>
    <p:sldId id="271" r:id="rId13"/>
    <p:sldId id="273" r:id="rId14"/>
    <p:sldId id="275" r:id="rId15"/>
    <p:sldId id="265" r:id="rId16"/>
    <p:sldId id="294" r:id="rId17"/>
    <p:sldId id="297" r:id="rId18"/>
    <p:sldId id="298" r:id="rId19"/>
    <p:sldId id="276" r:id="rId20"/>
    <p:sldId id="264" r:id="rId21"/>
    <p:sldId id="261" r:id="rId22"/>
    <p:sldId id="274" r:id="rId23"/>
    <p:sldId id="266" r:id="rId24"/>
    <p:sldId id="269" r:id="rId25"/>
    <p:sldId id="287" r:id="rId26"/>
    <p:sldId id="295" r:id="rId27"/>
    <p:sldId id="296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3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4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5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0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9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0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9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0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AEC83-63BA-48BB-87FA-1AABAEEBB89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24E8-25E1-48B3-8939-D015C90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"/>
    </mc:Choice>
    <mc:Fallback xmlns="">
      <p:transition spd="slow" advTm="45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3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"/>
    </mc:Choice>
    <mc:Fallback xmlns="">
      <p:transition spd="slow" advTm="504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"/>
    </mc:Choice>
    <mc:Fallback xmlns="">
      <p:transition spd="slow" advTm="569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"/>
    </mc:Choice>
    <mc:Fallback xmlns="">
      <p:transition spd="slow" advTm="569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"/>
    </mc:Choice>
    <mc:Fallback xmlns="">
      <p:transition spd="slow" advTm="727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85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2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3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"/>
    </mc:Choice>
    <mc:Fallback xmlns="">
      <p:transition spd="slow" advTm="70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"/>
            <a:ext cx="9144000" cy="51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"/>
            <a:ext cx="9144000" cy="51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"/>
    </mc:Choice>
    <mc:Fallback xmlns="">
      <p:transition spd="slow" advTm="56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"/>
            <a:ext cx="9144000" cy="51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0"/>
    </mc:Choice>
    <mc:Fallback xmlns="">
      <p:transition spd="slow" advTm="1008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"/>
            <a:ext cx="9144000" cy="51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"/>
    </mc:Choice>
    <mc:Fallback xmlns="">
      <p:transition spd="slow" advTm="345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"/>
    </mc:Choice>
    <mc:Fallback xmlns="">
      <p:transition spd="slow" advTm="424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4"/>
    </mc:Choice>
    <mc:Fallback xmlns="">
      <p:transition spd="slow" advTm="1746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5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"/>
            <a:ext cx="9144000" cy="514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4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2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"/>
            <a:ext cx="9144000" cy="51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8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" y="0"/>
            <a:ext cx="91433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" y="0"/>
            <a:ext cx="9136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"/>
            <a:ext cx="9144000" cy="51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83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0</Words>
  <Application>Microsoft Office PowerPoint</Application>
  <PresentationFormat>On-screen Show (16:9)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41</cp:revision>
  <dcterms:created xsi:type="dcterms:W3CDTF">2017-10-02T17:56:13Z</dcterms:created>
  <dcterms:modified xsi:type="dcterms:W3CDTF">2017-10-05T14:39:53Z</dcterms:modified>
</cp:coreProperties>
</file>